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4_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0C_627224EC.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60" r:id="rId4"/>
    <p:sldId id="272" r:id="rId5"/>
    <p:sldId id="275" r:id="rId6"/>
    <p:sldId id="274" r:id="rId7"/>
    <p:sldId id="266" r:id="rId8"/>
    <p:sldId id="268" r:id="rId9"/>
    <p:sldId id="269"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4A4D75-2DE1-08A6-4ADB-64FC7E199712}" name="Bertrand BRAECKEVELDT" initials="BB" userId="S::534818@umons.ac.be::4977a816-659c-4065-867d-3c9053351bc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3E6C9"/>
    <a:srgbClr val="EAF1F7"/>
    <a:srgbClr val="FFFFFF"/>
    <a:srgbClr val="DDED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A29DD-290D-473D-6A1B-C98164C52EC4}" v="18" dt="2026-06-03T14:44:28.853"/>
    <p1510:client id="{D8ECFD07-5A2D-3A9E-CA5A-0148A22E0463}" v="238" dt="2026-06-04T13:53:46.105"/>
    <p1510:client id="{EEAFC7C0-6DC5-4427-BDD2-B64EFCC057B0}" v="1130" dt="2026-06-04T13:58:10.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1059"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B249CA40-1AA7-4B56-8910-8FE9E3064369}" authorId="{164A4D75-2DE1-08A6-4ADB-64FC7E199712}" created="2026-06-03T14:18:27.971">
    <ac:deMkLst xmlns:ac="http://schemas.microsoft.com/office/drawing/2013/main/command">
      <pc:docMk xmlns:pc="http://schemas.microsoft.com/office/powerpoint/2013/main/command"/>
      <pc:sldMk xmlns:pc="http://schemas.microsoft.com/office/powerpoint/2013/main/command" cId="0" sldId="260"/>
      <ac:graphicFrameMk id="24" creationId="{23958A34-FDEC-EC14-02AD-C48E9F924513}"/>
    </ac:deMkLst>
    <p188:txBody>
      <a:bodyPr/>
      <a:lstStyle/>
      <a:p>
        <a:r>
          <a:rPr lang="en-US"/>
          <a:t>Tu devrais mettre ta tête de con ici ( en plus petit que la mienne pcq je suis plus important )</a:t>
        </a:r>
      </a:p>
    </p188:txBody>
  </p188:cm>
  <p188:cm id="{2A363ED4-094E-471E-B050-1D76782791E9}" authorId="{164A4D75-2DE1-08A6-4ADB-64FC7E199712}" created="2026-06-03T14:24:53.416">
    <ac:deMkLst xmlns:ac="http://schemas.microsoft.com/office/drawing/2013/main/command">
      <pc:docMk xmlns:pc="http://schemas.microsoft.com/office/powerpoint/2013/main/command"/>
      <pc:sldMk xmlns:pc="http://schemas.microsoft.com/office/powerpoint/2013/main/command" cId="0" sldId="260"/>
      <ac:graphicFrameMk id="13" creationId="{2DCAD0BD-C934-7357-25DF-10291925DD1D}"/>
    </ac:deMkLst>
    <p188:txBody>
      <a:bodyPr/>
      <a:lstStyle/>
      <a:p>
        <a:r>
          <a:rPr lang="en-US"/>
          <a:t>Je pense que citer GER mtn n'est pas utile.
En 5 min on aura pas le temps d'expliquer tout.
Mieux vaut simplement parler des méthodes "standards" ou "usual".
Vraiment marquer là où on se positionne et pourquoi ça ne match pas avec ce qui est fait d'habitude</a:t>
        </a:r>
      </a:p>
    </p188:txBody>
  </p188:cm>
  <p188:cm id="{E5CC243E-80C7-4155-8D95-78A88AF20E82}" authorId="{164A4D75-2DE1-08A6-4ADB-64FC7E199712}" created="2026-06-03T14:33:57.884">
    <pc:sldMkLst xmlns:pc="http://schemas.microsoft.com/office/powerpoint/2013/main/command">
      <pc:docMk/>
      <pc:sldMk cId="0" sldId="260"/>
    </pc:sldMkLst>
    <p188:txBody>
      <a:bodyPr/>
      <a:lstStyle/>
      <a:p>
        <a:r>
          <a:rPr lang="en-US"/>
          <a:t>Avant ce slide il faudrait un slide qui introduit le contexte.
- Travail sur de l'audio
- Détection de trouble du language
- Besoin d'incertitude sur la détection
Puis on passe à ce slide où on explique qu'habituellement, quand on pense ASR, c'est transcription. Et que l'incertitude de transcription est géré par des modèles de languages qui viennent effacer les erreurs.
Mais que nous on a besoin de detecter ces erreurs qui viennent précisément du trouble du language. Et que pour ça on doit travailler plus bas niveau, à partir des phonèmes.</a:t>
        </a:r>
      </a:p>
    </p188:txBody>
  </p188:cm>
</p188:cmLst>
</file>

<file path=ppt/comments/modernComment_10C_627224EC.xml><?xml version="1.0" encoding="utf-8"?>
<p188:cmLst xmlns:a="http://schemas.openxmlformats.org/drawingml/2006/main" xmlns:r="http://schemas.openxmlformats.org/officeDocument/2006/relationships" xmlns:p188="http://schemas.microsoft.com/office/powerpoint/2018/8/main">
  <p188:cm id="{C91C4CD3-882E-4E8C-9B96-8CA5BD313385}" authorId="{164A4D75-2DE1-08A6-4ADB-64FC7E199712}" created="2026-06-03T14:15:32.139">
    <ac:deMkLst xmlns:ac="http://schemas.microsoft.com/office/drawing/2013/main/command">
      <pc:docMk xmlns:pc="http://schemas.microsoft.com/office/powerpoint/2013/main/command"/>
      <pc:sldMk xmlns:pc="http://schemas.microsoft.com/office/powerpoint/2013/main/command" cId="1651647724" sldId="268"/>
      <ac:graphicFrameMk id="5" creationId="{B5AFAC81-6B5E-2381-21CE-E300E44ADF60}"/>
    </ac:deMkLst>
    <p188:txBody>
      <a:bodyPr/>
      <a:lstStyle/>
      <a:p>
        <a:r>
          <a:rPr lang="en-US"/>
          <a:t>Je trouve que c'est un peu trop spécifique comme demande d'expertise.
E.g. Lora-Based UQ. La probabilité de trouver qqn là dessus est faible.</a:t>
        </a:r>
      </a:p>
    </p188:txBody>
  </p188:cm>
  <p188:cm id="{1BA6D9D2-8A0D-4FF1-BFBF-C71F27194C9C}" authorId="{164A4D75-2DE1-08A6-4ADB-64FC7E199712}" created="2026-06-03T14:16:04.702">
    <ac:deMkLst xmlns:ac="http://schemas.microsoft.com/office/drawing/2013/main/command">
      <pc:docMk xmlns:pc="http://schemas.microsoft.com/office/powerpoint/2013/main/command"/>
      <pc:sldMk xmlns:pc="http://schemas.microsoft.com/office/powerpoint/2013/main/command" cId="1651647724" sldId="268"/>
      <ac:graphicFrameMk id="5" creationId="{B5AFAC81-6B5E-2381-21CE-E300E44ADF60}"/>
    </ac:deMkLst>
    <p188:txBody>
      <a:bodyPr/>
      <a:lstStyle/>
      <a:p>
        <a:r>
          <a:rPr lang="en-US"/>
          <a:t>Aussi, je pense que le "Skill: ..." n'est pas utile</a:t>
        </a:r>
      </a:p>
    </p188:txBody>
  </p188:cm>
</p188:cmLst>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24DE7-157C-4E54-B08A-E32B7687D9E4}" type="doc">
      <dgm:prSet loTypeId="urn:microsoft.com/office/officeart/2005/8/layout/hList2" loCatId="list" qsTypeId="urn:microsoft.com/office/officeart/2005/8/quickstyle/3d1" qsCatId="3D" csTypeId="urn:microsoft.com/office/officeart/2005/8/colors/accent1_2" csCatId="accent1" phldr="1"/>
      <dgm:spPr/>
      <dgm:t>
        <a:bodyPr/>
        <a:lstStyle/>
        <a:p>
          <a:endParaRPr lang="fr-BE"/>
        </a:p>
      </dgm:t>
    </dgm:pt>
    <dgm:pt modelId="{03ADDC24-177E-4EA4-B3EF-55BBEB7CEAAD}">
      <dgm:prSet phldrT="[Texte]" phldr="0"/>
      <dgm:spPr/>
      <dgm:t>
        <a:bodyPr/>
        <a:lstStyle/>
        <a:p>
          <a:r>
            <a:rPr lang="fr-BE" b="1" dirty="0">
              <a:solidFill>
                <a:schemeClr val="accent5">
                  <a:lumMod val="50000"/>
                </a:schemeClr>
              </a:solidFill>
            </a:rPr>
            <a:t>RATENON Olivier </a:t>
          </a:r>
          <a:r>
            <a:rPr lang="fr-BE" b="1" dirty="0">
              <a:solidFill>
                <a:schemeClr val="bg1"/>
              </a:solidFill>
            </a:rPr>
            <a:t>------</a:t>
          </a:r>
        </a:p>
      </dgm:t>
    </dgm:pt>
    <dgm:pt modelId="{3D3875D4-1EB3-43B3-AE92-DFB5B792360B}" type="parTrans" cxnId="{72F190BA-46CB-4101-AD31-C2A1AED58CC2}">
      <dgm:prSet/>
      <dgm:spPr/>
      <dgm:t>
        <a:bodyPr/>
        <a:lstStyle/>
        <a:p>
          <a:endParaRPr lang="fr-BE"/>
        </a:p>
      </dgm:t>
    </dgm:pt>
    <dgm:pt modelId="{D2ACCA76-8794-4612-ACC3-8F823932B9BD}" type="sibTrans" cxnId="{72F190BA-46CB-4101-AD31-C2A1AED58CC2}">
      <dgm:prSet/>
      <dgm:spPr/>
      <dgm:t>
        <a:bodyPr/>
        <a:lstStyle/>
        <a:p>
          <a:endParaRPr lang="fr-BE"/>
        </a:p>
      </dgm:t>
    </dgm:pt>
    <dgm:pt modelId="{73907EC9-F42A-44FE-B2D1-74CF0DBB88E9}">
      <dgm:prSet phldrT="[Texte]" phldr="0"/>
      <dgm:spPr/>
      <dgm:t>
        <a:bodyPr/>
        <a:lstStyle/>
        <a:p>
          <a:r>
            <a:rPr lang="fr-BE" dirty="0" err="1"/>
            <a:t>Umons</a:t>
          </a:r>
          <a:endParaRPr lang="fr-BE" dirty="0"/>
        </a:p>
      </dgm:t>
    </dgm:pt>
    <dgm:pt modelId="{F5F82D74-313D-49ED-BC3C-8FEF7FADBA37}" type="parTrans" cxnId="{8DF52F38-161A-4F2C-8AEA-EC883C2F9F10}">
      <dgm:prSet/>
      <dgm:spPr/>
      <dgm:t>
        <a:bodyPr/>
        <a:lstStyle/>
        <a:p>
          <a:endParaRPr lang="fr-BE"/>
        </a:p>
      </dgm:t>
    </dgm:pt>
    <dgm:pt modelId="{256ECF2A-1F09-4A44-A7A7-5B04F588F759}" type="sibTrans" cxnId="{8DF52F38-161A-4F2C-8AEA-EC883C2F9F10}">
      <dgm:prSet/>
      <dgm:spPr/>
      <dgm:t>
        <a:bodyPr/>
        <a:lstStyle/>
        <a:p>
          <a:endParaRPr lang="fr-BE"/>
        </a:p>
      </dgm:t>
    </dgm:pt>
    <dgm:pt modelId="{F82FF34F-9547-4D59-B602-68BA78919C9D}">
      <dgm:prSet phldrT="[Texte]" phldr="0"/>
      <dgm:spPr/>
      <dgm:t>
        <a:bodyPr/>
        <a:lstStyle/>
        <a:p>
          <a:r>
            <a:rPr lang="fr-BE" b="1" dirty="0">
              <a:solidFill>
                <a:schemeClr val="accent5">
                  <a:lumMod val="50000"/>
                </a:schemeClr>
              </a:solidFill>
            </a:rPr>
            <a:t>BRAECKEVELDT Bertrand</a:t>
          </a:r>
        </a:p>
      </dgm:t>
    </dgm:pt>
    <dgm:pt modelId="{1AD34400-3EBC-41B4-AADD-AC3782E49A91}" type="parTrans" cxnId="{19B958A6-FDE8-4DA1-8177-C65418D359B2}">
      <dgm:prSet/>
      <dgm:spPr/>
      <dgm:t>
        <a:bodyPr/>
        <a:lstStyle/>
        <a:p>
          <a:endParaRPr lang="fr-BE"/>
        </a:p>
      </dgm:t>
    </dgm:pt>
    <dgm:pt modelId="{BA69F66B-F992-48B7-B36B-F43FAB2F6B74}" type="sibTrans" cxnId="{19B958A6-FDE8-4DA1-8177-C65418D359B2}">
      <dgm:prSet/>
      <dgm:spPr/>
      <dgm:t>
        <a:bodyPr/>
        <a:lstStyle/>
        <a:p>
          <a:endParaRPr lang="fr-BE"/>
        </a:p>
      </dgm:t>
    </dgm:pt>
    <dgm:pt modelId="{55DABB9E-6B48-4296-B6E0-46A7848B51A1}">
      <dgm:prSet phldrT="[Texte]" phldr="0"/>
      <dgm:spPr/>
      <dgm:t>
        <a:bodyPr/>
        <a:lstStyle/>
        <a:p>
          <a:r>
            <a:rPr lang="fr-BE" dirty="0" err="1"/>
            <a:t>Multitel</a:t>
          </a:r>
          <a:endParaRPr lang="fr-BE" dirty="0"/>
        </a:p>
      </dgm:t>
    </dgm:pt>
    <dgm:pt modelId="{CE0944E4-0306-4964-B01B-115F9DF5B17B}" type="parTrans" cxnId="{9B471E95-3AFE-4AC2-B5E0-FD4FD9429874}">
      <dgm:prSet/>
      <dgm:spPr/>
      <dgm:t>
        <a:bodyPr/>
        <a:lstStyle/>
        <a:p>
          <a:endParaRPr lang="fr-BE"/>
        </a:p>
      </dgm:t>
    </dgm:pt>
    <dgm:pt modelId="{EC4C257B-0C04-47F0-A864-28C16B0F271B}" type="sibTrans" cxnId="{9B471E95-3AFE-4AC2-B5E0-FD4FD9429874}">
      <dgm:prSet/>
      <dgm:spPr/>
      <dgm:t>
        <a:bodyPr/>
        <a:lstStyle/>
        <a:p>
          <a:endParaRPr lang="fr-BE"/>
        </a:p>
      </dgm:t>
    </dgm:pt>
    <dgm:pt modelId="{60D7CCB3-0EC2-4F95-80DD-B2C5B3F04251}">
      <dgm:prSet phldrT="[Texte]" phldr="0"/>
      <dgm:spPr/>
      <dgm:t>
        <a:bodyPr/>
        <a:lstStyle/>
        <a:p>
          <a:r>
            <a:rPr lang="fr-BE" dirty="0"/>
            <a:t>Deep </a:t>
          </a:r>
          <a:r>
            <a:rPr lang="fr-BE" dirty="0">
              <a:latin typeface="Aptos Display" panose="020F0302020204030204"/>
            </a:rPr>
            <a:t>Learning</a:t>
          </a:r>
          <a:endParaRPr lang="fr-BE" dirty="0"/>
        </a:p>
      </dgm:t>
    </dgm:pt>
    <dgm:pt modelId="{96C24317-E931-49E1-931B-E4F14E53D6FE}" type="parTrans" cxnId="{7AE1742C-6EC8-4945-AE80-4917EEA0656C}">
      <dgm:prSet/>
      <dgm:spPr/>
      <dgm:t>
        <a:bodyPr/>
        <a:lstStyle/>
        <a:p>
          <a:endParaRPr lang="fr-BE"/>
        </a:p>
      </dgm:t>
    </dgm:pt>
    <dgm:pt modelId="{21AAE386-66B4-40E5-AAB7-FF78CC769558}" type="sibTrans" cxnId="{7AE1742C-6EC8-4945-AE80-4917EEA0656C}">
      <dgm:prSet/>
      <dgm:spPr/>
      <dgm:t>
        <a:bodyPr/>
        <a:lstStyle/>
        <a:p>
          <a:endParaRPr lang="fr-BE"/>
        </a:p>
      </dgm:t>
    </dgm:pt>
    <dgm:pt modelId="{7902848D-9D0D-4780-A286-CA54F551F7A6}">
      <dgm:prSet phldrT="[Texte]" phldr="0"/>
      <dgm:spPr/>
      <dgm:t>
        <a:bodyPr/>
        <a:lstStyle/>
        <a:p>
          <a:r>
            <a:rPr lang="fr-BE" dirty="0" err="1"/>
            <a:t>Trustworthy</a:t>
          </a:r>
          <a:r>
            <a:rPr lang="fr-BE" dirty="0"/>
            <a:t> AI</a:t>
          </a:r>
        </a:p>
      </dgm:t>
    </dgm:pt>
    <dgm:pt modelId="{DDF65174-A01C-4E06-A1C2-D1BEB4DBD99D}" type="parTrans" cxnId="{BD6AF2FB-A317-4FB9-B7D1-51E0204BF9ED}">
      <dgm:prSet/>
      <dgm:spPr/>
      <dgm:t>
        <a:bodyPr/>
        <a:lstStyle/>
        <a:p>
          <a:endParaRPr lang="fr-BE"/>
        </a:p>
      </dgm:t>
    </dgm:pt>
    <dgm:pt modelId="{1F675E7F-84AA-4D1B-8086-C3E4FAA7756E}" type="sibTrans" cxnId="{BD6AF2FB-A317-4FB9-B7D1-51E0204BF9ED}">
      <dgm:prSet/>
      <dgm:spPr/>
      <dgm:t>
        <a:bodyPr/>
        <a:lstStyle/>
        <a:p>
          <a:endParaRPr lang="fr-BE"/>
        </a:p>
      </dgm:t>
    </dgm:pt>
    <dgm:pt modelId="{AF72D6D2-98BB-426B-BD92-77D3EA0F016B}">
      <dgm:prSet phldrT="[Texte]" phldr="0"/>
      <dgm:spPr/>
      <dgm:t>
        <a:bodyPr/>
        <a:lstStyle/>
        <a:p>
          <a:r>
            <a:rPr lang="fr-BE" dirty="0" err="1"/>
            <a:t>Clinical</a:t>
          </a:r>
          <a:r>
            <a:rPr lang="fr-BE" dirty="0"/>
            <a:t> speech</a:t>
          </a:r>
        </a:p>
      </dgm:t>
    </dgm:pt>
    <dgm:pt modelId="{01ABEE4B-B2AC-4C6B-BC4B-DBC100A2D4A5}" type="parTrans" cxnId="{3DF261C8-B8EE-4155-B425-F1E7EEF2F4E0}">
      <dgm:prSet/>
      <dgm:spPr/>
      <dgm:t>
        <a:bodyPr/>
        <a:lstStyle/>
        <a:p>
          <a:endParaRPr lang="fr-BE"/>
        </a:p>
      </dgm:t>
    </dgm:pt>
    <dgm:pt modelId="{548A8127-64EB-437D-8F5E-D89C458CD387}" type="sibTrans" cxnId="{3DF261C8-B8EE-4155-B425-F1E7EEF2F4E0}">
      <dgm:prSet/>
      <dgm:spPr/>
      <dgm:t>
        <a:bodyPr/>
        <a:lstStyle/>
        <a:p>
          <a:endParaRPr lang="fr-BE"/>
        </a:p>
      </dgm:t>
    </dgm:pt>
    <dgm:pt modelId="{182FBCB3-7D1D-4623-AA3C-4D9ABF94FF22}">
      <dgm:prSet phldrT="[Texte]" phldr="0"/>
      <dgm:spPr/>
      <dgm:t>
        <a:bodyPr/>
        <a:lstStyle/>
        <a:p>
          <a:endParaRPr lang="fr-BE" dirty="0"/>
        </a:p>
      </dgm:t>
    </dgm:pt>
    <dgm:pt modelId="{E6713012-70C8-4A34-9D89-0D70F65ABB9D}" type="parTrans" cxnId="{D9EF5678-377F-4E21-AB8F-61E462B66BFE}">
      <dgm:prSet/>
      <dgm:spPr/>
      <dgm:t>
        <a:bodyPr/>
        <a:lstStyle/>
        <a:p>
          <a:endParaRPr lang="fr-BE"/>
        </a:p>
      </dgm:t>
    </dgm:pt>
    <dgm:pt modelId="{CBC35189-A998-459F-9A10-89B963931D25}" type="sibTrans" cxnId="{D9EF5678-377F-4E21-AB8F-61E462B66BFE}">
      <dgm:prSet/>
      <dgm:spPr/>
      <dgm:t>
        <a:bodyPr/>
        <a:lstStyle/>
        <a:p>
          <a:endParaRPr lang="fr-BE"/>
        </a:p>
      </dgm:t>
    </dgm:pt>
    <dgm:pt modelId="{AC19DD03-FA1F-46D2-969A-66BF7D4D4E83}">
      <dgm:prSet phldrT="[Texte]" phldr="0"/>
      <dgm:spPr/>
      <dgm:t>
        <a:bodyPr/>
        <a:lstStyle/>
        <a:p>
          <a:r>
            <a:rPr lang="fr-BE"/>
            <a:t>Uncertainty </a:t>
          </a:r>
          <a:r>
            <a:rPr lang="fr-BE">
              <a:latin typeface="Aptos Display" panose="020F0302020204030204"/>
            </a:rPr>
            <a:t>Estimation</a:t>
          </a:r>
          <a:endParaRPr lang="fr-BE"/>
        </a:p>
      </dgm:t>
    </dgm:pt>
    <dgm:pt modelId="{365DC85D-FCDB-46BB-9FAF-0CED77C3D3FE}" type="parTrans" cxnId="{8EE4047A-0095-4C9C-8E38-FC2C4520E837}">
      <dgm:prSet/>
      <dgm:spPr/>
      <dgm:t>
        <a:bodyPr/>
        <a:lstStyle/>
        <a:p>
          <a:endParaRPr lang="fr-BE"/>
        </a:p>
      </dgm:t>
    </dgm:pt>
    <dgm:pt modelId="{86D28324-714C-4572-B688-78505F8EA629}" type="sibTrans" cxnId="{8EE4047A-0095-4C9C-8E38-FC2C4520E837}">
      <dgm:prSet/>
      <dgm:spPr/>
      <dgm:t>
        <a:bodyPr/>
        <a:lstStyle/>
        <a:p>
          <a:endParaRPr lang="fr-BE"/>
        </a:p>
      </dgm:t>
    </dgm:pt>
    <dgm:pt modelId="{EF654650-6730-4C5A-ACBD-4F5B93109D76}">
      <dgm:prSet phldrT="[Texte]" phldr="0"/>
      <dgm:spPr/>
      <dgm:t>
        <a:bodyPr/>
        <a:lstStyle/>
        <a:p>
          <a:r>
            <a:rPr lang="fr-BE" dirty="0"/>
            <a:t>NLP</a:t>
          </a:r>
        </a:p>
      </dgm:t>
    </dgm:pt>
    <dgm:pt modelId="{5260F10C-3829-41A1-BDB3-51504E3B7790}" type="parTrans" cxnId="{E8F5E21D-5E27-41ED-9E29-2B37BBD28117}">
      <dgm:prSet/>
      <dgm:spPr/>
      <dgm:t>
        <a:bodyPr/>
        <a:lstStyle/>
        <a:p>
          <a:endParaRPr lang="fr-BE"/>
        </a:p>
      </dgm:t>
    </dgm:pt>
    <dgm:pt modelId="{A11CB409-A458-445A-99FC-E349FA0A931A}" type="sibTrans" cxnId="{E8F5E21D-5E27-41ED-9E29-2B37BBD28117}">
      <dgm:prSet/>
      <dgm:spPr/>
      <dgm:t>
        <a:bodyPr/>
        <a:lstStyle/>
        <a:p>
          <a:endParaRPr lang="fr-BE"/>
        </a:p>
      </dgm:t>
    </dgm:pt>
    <dgm:pt modelId="{8696398A-DF34-4567-9058-93E382081258}">
      <dgm:prSet phldrT="[Text]" phldr="0"/>
      <dgm:spPr/>
      <dgm:t>
        <a:bodyPr/>
        <a:lstStyle/>
        <a:p>
          <a:pPr rtl="0"/>
          <a:r>
            <a:rPr lang="fr-BE">
              <a:latin typeface="Aptos Display" panose="020F0302020204030204"/>
            </a:rPr>
            <a:t>LLMs</a:t>
          </a:r>
        </a:p>
      </dgm:t>
    </dgm:pt>
    <dgm:pt modelId="{40B2428D-7A9E-4B4D-9100-D009EE10BA9D}" type="parTrans" cxnId="{A50B6846-79C3-4646-8B33-266F702B5AD2}">
      <dgm:prSet/>
      <dgm:spPr/>
      <dgm:t>
        <a:bodyPr/>
        <a:lstStyle/>
        <a:p>
          <a:endParaRPr lang="fr-BE"/>
        </a:p>
      </dgm:t>
    </dgm:pt>
    <dgm:pt modelId="{6EA0E78F-1767-43DC-BFA3-BF30D89B7B82}" type="sibTrans" cxnId="{A50B6846-79C3-4646-8B33-266F702B5AD2}">
      <dgm:prSet/>
      <dgm:spPr/>
      <dgm:t>
        <a:bodyPr/>
        <a:lstStyle/>
        <a:p>
          <a:endParaRPr lang="fr-BE"/>
        </a:p>
      </dgm:t>
    </dgm:pt>
    <dgm:pt modelId="{7E6F5BE3-25D0-47BE-9588-4AF85C396F93}">
      <dgm:prSet phldrT="[Text]" phldr="0"/>
      <dgm:spPr/>
      <dgm:t>
        <a:bodyPr/>
        <a:lstStyle/>
        <a:p>
          <a:endParaRPr lang="fr-BE">
            <a:latin typeface="Aptos Display" panose="020F0302020204030204"/>
          </a:endParaRPr>
        </a:p>
      </dgm:t>
    </dgm:pt>
    <dgm:pt modelId="{CF209361-FA0E-4258-B2D5-5FC6F7075320}" type="parTrans" cxnId="{3E871910-3B54-4E2D-A17A-BE313766477A}">
      <dgm:prSet/>
      <dgm:spPr/>
      <dgm:t>
        <a:bodyPr/>
        <a:lstStyle/>
        <a:p>
          <a:endParaRPr lang="fr-BE"/>
        </a:p>
      </dgm:t>
    </dgm:pt>
    <dgm:pt modelId="{96F27D6C-4DC7-41C9-B7FD-A0AB6FF7C21D}" type="sibTrans" cxnId="{3E871910-3B54-4E2D-A17A-BE313766477A}">
      <dgm:prSet/>
      <dgm:spPr/>
      <dgm:t>
        <a:bodyPr/>
        <a:lstStyle/>
        <a:p>
          <a:endParaRPr lang="fr-BE"/>
        </a:p>
      </dgm:t>
    </dgm:pt>
    <dgm:pt modelId="{8BD49D67-3475-4CC1-89FF-43E9F8BA405F}" type="pres">
      <dgm:prSet presAssocID="{70D24DE7-157C-4E54-B08A-E32B7687D9E4}" presName="linearFlow" presStyleCnt="0">
        <dgm:presLayoutVars>
          <dgm:dir/>
          <dgm:animLvl val="lvl"/>
          <dgm:resizeHandles/>
        </dgm:presLayoutVars>
      </dgm:prSet>
      <dgm:spPr/>
    </dgm:pt>
    <dgm:pt modelId="{E2568CD6-6A1A-4C5C-BFC7-EB0828AE49BC}" type="pres">
      <dgm:prSet presAssocID="{03ADDC24-177E-4EA4-B3EF-55BBEB7CEAAD}" presName="compositeNode" presStyleCnt="0">
        <dgm:presLayoutVars>
          <dgm:bulletEnabled val="1"/>
        </dgm:presLayoutVars>
      </dgm:prSet>
      <dgm:spPr/>
    </dgm:pt>
    <dgm:pt modelId="{DEE525EB-EB82-4D82-B5D2-70E6E0049411}" type="pres">
      <dgm:prSet presAssocID="{03ADDC24-177E-4EA4-B3EF-55BBEB7CEAAD}" presName="image" presStyleLbl="fgImgPlace1" presStyleIdx="0" presStyleCnt="2" custLinFactNeighborX="3069" custLinFactNeighborY="4753"/>
      <dgm:spPr>
        <a:blipFill rotWithShape="1">
          <a:blip xmlns:r="http://schemas.openxmlformats.org/officeDocument/2006/relationships" r:embed="rId1"/>
          <a:srcRect/>
          <a:stretch>
            <a:fillRect l="-13000" r="-13000"/>
          </a:stretch>
        </a:blipFill>
      </dgm:spPr>
    </dgm:pt>
    <dgm:pt modelId="{69245F6B-C2F1-43F5-BBD3-F6AD9F4E36D8}" type="pres">
      <dgm:prSet presAssocID="{03ADDC24-177E-4EA4-B3EF-55BBEB7CEAAD}" presName="childNode" presStyleLbl="node1" presStyleIdx="0" presStyleCnt="2" custScaleX="113394">
        <dgm:presLayoutVars>
          <dgm:bulletEnabled val="1"/>
        </dgm:presLayoutVars>
      </dgm:prSet>
      <dgm:spPr/>
    </dgm:pt>
    <dgm:pt modelId="{E1BC7BC7-5A81-4B1C-BDF0-896BDA57B252}" type="pres">
      <dgm:prSet presAssocID="{03ADDC24-177E-4EA4-B3EF-55BBEB7CEAAD}" presName="parentNode" presStyleLbl="revTx" presStyleIdx="0" presStyleCnt="2">
        <dgm:presLayoutVars>
          <dgm:chMax val="0"/>
          <dgm:bulletEnabled val="1"/>
        </dgm:presLayoutVars>
      </dgm:prSet>
      <dgm:spPr/>
    </dgm:pt>
    <dgm:pt modelId="{33CDE9F1-8286-4BBC-8CFC-CBBF3C7B3296}" type="pres">
      <dgm:prSet presAssocID="{D2ACCA76-8794-4612-ACC3-8F823932B9BD}" presName="sibTrans" presStyleCnt="0"/>
      <dgm:spPr/>
    </dgm:pt>
    <dgm:pt modelId="{62C8AD44-04CA-4405-A733-6A08D4813CE5}" type="pres">
      <dgm:prSet presAssocID="{F82FF34F-9547-4D59-B602-68BA78919C9D}" presName="compositeNode" presStyleCnt="0">
        <dgm:presLayoutVars>
          <dgm:bulletEnabled val="1"/>
        </dgm:presLayoutVars>
      </dgm:prSet>
      <dgm:spPr/>
    </dgm:pt>
    <dgm:pt modelId="{E4AE5AAD-EF47-4138-B63C-FC6F0DCE27E6}" type="pres">
      <dgm:prSet presAssocID="{F82FF34F-9547-4D59-B602-68BA78919C9D}" presName="image" presStyleLbl="fgImgPlace1" presStyleIdx="1" presStyleCnt="2"/>
      <dgm:spPr>
        <a:blipFill rotWithShape="1">
          <a:blip xmlns:r="http://schemas.openxmlformats.org/officeDocument/2006/relationships" r:embed="rId2"/>
          <a:srcRect/>
          <a:stretch>
            <a:fillRect l="-10000" r="-10000"/>
          </a:stretch>
        </a:blipFill>
      </dgm:spPr>
      <dgm:extLst>
        <a:ext uri="{E40237B7-FDA0-4F09-8148-C483321AD2D9}">
          <dgm14:cNvPr xmlns:dgm14="http://schemas.microsoft.com/office/drawing/2010/diagram" id="0" name="" descr="Couronne d'utilisateur masculine avec un remplissage uni"/>
        </a:ext>
      </dgm:extLst>
    </dgm:pt>
    <dgm:pt modelId="{AB215FFA-023D-4036-A3D1-5339FBEF3919}" type="pres">
      <dgm:prSet presAssocID="{F82FF34F-9547-4D59-B602-68BA78919C9D}" presName="childNode" presStyleLbl="node1" presStyleIdx="1" presStyleCnt="2">
        <dgm:presLayoutVars>
          <dgm:bulletEnabled val="1"/>
        </dgm:presLayoutVars>
      </dgm:prSet>
      <dgm:spPr/>
    </dgm:pt>
    <dgm:pt modelId="{B22EEEA7-F147-48C4-B294-D3ECFBBF0F4F}" type="pres">
      <dgm:prSet presAssocID="{F82FF34F-9547-4D59-B602-68BA78919C9D}" presName="parentNode" presStyleLbl="revTx" presStyleIdx="1" presStyleCnt="2">
        <dgm:presLayoutVars>
          <dgm:chMax val="0"/>
          <dgm:bulletEnabled val="1"/>
        </dgm:presLayoutVars>
      </dgm:prSet>
      <dgm:spPr/>
    </dgm:pt>
  </dgm:ptLst>
  <dgm:cxnLst>
    <dgm:cxn modelId="{ABA6CD05-86DB-43D2-A250-7C345143D99E}" type="presOf" srcId="{7902848D-9D0D-4780-A286-CA54F551F7A6}" destId="{69245F6B-C2F1-43F5-BBD3-F6AD9F4E36D8}" srcOrd="0" destOrd="2" presId="urn:microsoft.com/office/officeart/2005/8/layout/hList2"/>
    <dgm:cxn modelId="{2D04B20A-635A-494B-94DC-86D0D7796F8E}" type="presOf" srcId="{AC19DD03-FA1F-46D2-969A-66BF7D4D4E83}" destId="{AB215FFA-023D-4036-A3D1-5339FBEF3919}" srcOrd="0" destOrd="2" presId="urn:microsoft.com/office/officeart/2005/8/layout/hList2"/>
    <dgm:cxn modelId="{5704F40F-7D11-42B5-A3D1-325DD6AC7187}" type="presOf" srcId="{182FBCB3-7D1D-4623-AA3C-4D9ABF94FF22}" destId="{69245F6B-C2F1-43F5-BBD3-F6AD9F4E36D8}" srcOrd="0" destOrd="1" presId="urn:microsoft.com/office/officeart/2005/8/layout/hList2"/>
    <dgm:cxn modelId="{3E871910-3B54-4E2D-A17A-BE313766477A}" srcId="{F82FF34F-9547-4D59-B602-68BA78919C9D}" destId="{7E6F5BE3-25D0-47BE-9588-4AF85C396F93}" srcOrd="1" destOrd="0" parTransId="{CF209361-FA0E-4258-B2D5-5FC6F7075320}" sibTransId="{96F27D6C-4DC7-41C9-B7FD-A0AB6FF7C21D}"/>
    <dgm:cxn modelId="{9C3CE410-21B2-4D05-B529-BBA5BD207731}" type="presOf" srcId="{60D7CCB3-0EC2-4F95-80DD-B2C5B3F04251}" destId="{AB215FFA-023D-4036-A3D1-5339FBEF3919}" srcOrd="0" destOrd="3" presId="urn:microsoft.com/office/officeart/2005/8/layout/hList2"/>
    <dgm:cxn modelId="{E8F5E21D-5E27-41ED-9E29-2B37BBD28117}" srcId="{03ADDC24-177E-4EA4-B3EF-55BBEB7CEAAD}" destId="{EF654650-6730-4C5A-ACBD-4F5B93109D76}" srcOrd="4" destOrd="0" parTransId="{5260F10C-3829-41A1-BDB3-51504E3B7790}" sibTransId="{A11CB409-A458-445A-99FC-E349FA0A931A}"/>
    <dgm:cxn modelId="{8B438022-E1FA-425E-B35D-E2D4F8A53192}" type="presOf" srcId="{7E6F5BE3-25D0-47BE-9588-4AF85C396F93}" destId="{AB215FFA-023D-4036-A3D1-5339FBEF3919}" srcOrd="0" destOrd="1" presId="urn:microsoft.com/office/officeart/2005/8/layout/hList2"/>
    <dgm:cxn modelId="{7AE1742C-6EC8-4945-AE80-4917EEA0656C}" srcId="{F82FF34F-9547-4D59-B602-68BA78919C9D}" destId="{60D7CCB3-0EC2-4F95-80DD-B2C5B3F04251}" srcOrd="3" destOrd="0" parTransId="{96C24317-E931-49E1-931B-E4F14E53D6FE}" sibTransId="{21AAE386-66B4-40E5-AAB7-FF78CC769558}"/>
    <dgm:cxn modelId="{74523A32-D17F-4162-88AA-482D3261BE02}" type="presOf" srcId="{F82FF34F-9547-4D59-B602-68BA78919C9D}" destId="{B22EEEA7-F147-48C4-B294-D3ECFBBF0F4F}" srcOrd="0" destOrd="0" presId="urn:microsoft.com/office/officeart/2005/8/layout/hList2"/>
    <dgm:cxn modelId="{2DC8A332-5EBB-410C-BDD6-513D7320CB8D}" type="presOf" srcId="{AF72D6D2-98BB-426B-BD92-77D3EA0F016B}" destId="{69245F6B-C2F1-43F5-BBD3-F6AD9F4E36D8}" srcOrd="0" destOrd="3" presId="urn:microsoft.com/office/officeart/2005/8/layout/hList2"/>
    <dgm:cxn modelId="{8DF52F38-161A-4F2C-8AEA-EC883C2F9F10}" srcId="{03ADDC24-177E-4EA4-B3EF-55BBEB7CEAAD}" destId="{73907EC9-F42A-44FE-B2D1-74CF0DBB88E9}" srcOrd="0" destOrd="0" parTransId="{F5F82D74-313D-49ED-BC3C-8FEF7FADBA37}" sibTransId="{256ECF2A-1F09-4A44-A7A7-5B04F588F759}"/>
    <dgm:cxn modelId="{A50B6846-79C3-4646-8B33-266F702B5AD2}" srcId="{F82FF34F-9547-4D59-B602-68BA78919C9D}" destId="{8696398A-DF34-4567-9058-93E382081258}" srcOrd="4" destOrd="0" parTransId="{40B2428D-7A9E-4B4D-9100-D009EE10BA9D}" sibTransId="{6EA0E78F-1767-43DC-BFA3-BF30D89B7B82}"/>
    <dgm:cxn modelId="{D9EF5678-377F-4E21-AB8F-61E462B66BFE}" srcId="{03ADDC24-177E-4EA4-B3EF-55BBEB7CEAAD}" destId="{182FBCB3-7D1D-4623-AA3C-4D9ABF94FF22}" srcOrd="1" destOrd="0" parTransId="{E6713012-70C8-4A34-9D89-0D70F65ABB9D}" sibTransId="{CBC35189-A998-459F-9A10-89B963931D25}"/>
    <dgm:cxn modelId="{70015978-436A-4664-A89A-C3A20A5CD78C}" type="presOf" srcId="{55DABB9E-6B48-4296-B6E0-46A7848B51A1}" destId="{AB215FFA-023D-4036-A3D1-5339FBEF3919}" srcOrd="0" destOrd="0" presId="urn:microsoft.com/office/officeart/2005/8/layout/hList2"/>
    <dgm:cxn modelId="{8EE4047A-0095-4C9C-8E38-FC2C4520E837}" srcId="{F82FF34F-9547-4D59-B602-68BA78919C9D}" destId="{AC19DD03-FA1F-46D2-969A-66BF7D4D4E83}" srcOrd="2" destOrd="0" parTransId="{365DC85D-FCDB-46BB-9FAF-0CED77C3D3FE}" sibTransId="{86D28324-714C-4572-B688-78505F8EA629}"/>
    <dgm:cxn modelId="{1C6FAF93-B19C-41D4-903A-A8E7311F9CBD}" type="presOf" srcId="{73907EC9-F42A-44FE-B2D1-74CF0DBB88E9}" destId="{69245F6B-C2F1-43F5-BBD3-F6AD9F4E36D8}" srcOrd="0" destOrd="0" presId="urn:microsoft.com/office/officeart/2005/8/layout/hList2"/>
    <dgm:cxn modelId="{8D127B94-3D09-46E3-9D0D-56A96B97F46B}" type="presOf" srcId="{EF654650-6730-4C5A-ACBD-4F5B93109D76}" destId="{69245F6B-C2F1-43F5-BBD3-F6AD9F4E36D8}" srcOrd="0" destOrd="4" presId="urn:microsoft.com/office/officeart/2005/8/layout/hList2"/>
    <dgm:cxn modelId="{9B471E95-3AFE-4AC2-B5E0-FD4FD9429874}" srcId="{F82FF34F-9547-4D59-B602-68BA78919C9D}" destId="{55DABB9E-6B48-4296-B6E0-46A7848B51A1}" srcOrd="0" destOrd="0" parTransId="{CE0944E4-0306-4964-B01B-115F9DF5B17B}" sibTransId="{EC4C257B-0C04-47F0-A864-28C16B0F271B}"/>
    <dgm:cxn modelId="{19B958A6-FDE8-4DA1-8177-C65418D359B2}" srcId="{70D24DE7-157C-4E54-B08A-E32B7687D9E4}" destId="{F82FF34F-9547-4D59-B602-68BA78919C9D}" srcOrd="1" destOrd="0" parTransId="{1AD34400-3EBC-41B4-AADD-AC3782E49A91}" sibTransId="{BA69F66B-F992-48B7-B36B-F43FAB2F6B74}"/>
    <dgm:cxn modelId="{72F190BA-46CB-4101-AD31-C2A1AED58CC2}" srcId="{70D24DE7-157C-4E54-B08A-E32B7687D9E4}" destId="{03ADDC24-177E-4EA4-B3EF-55BBEB7CEAAD}" srcOrd="0" destOrd="0" parTransId="{3D3875D4-1EB3-43B3-AE92-DFB5B792360B}" sibTransId="{D2ACCA76-8794-4612-ACC3-8F823932B9BD}"/>
    <dgm:cxn modelId="{3DF261C8-B8EE-4155-B425-F1E7EEF2F4E0}" srcId="{03ADDC24-177E-4EA4-B3EF-55BBEB7CEAAD}" destId="{AF72D6D2-98BB-426B-BD92-77D3EA0F016B}" srcOrd="3" destOrd="0" parTransId="{01ABEE4B-B2AC-4C6B-BC4B-DBC100A2D4A5}" sibTransId="{548A8127-64EB-437D-8F5E-D89C458CD387}"/>
    <dgm:cxn modelId="{41E3BEC8-4FA2-4A9D-99B6-6FBD79A5D56F}" type="presOf" srcId="{70D24DE7-157C-4E54-B08A-E32B7687D9E4}" destId="{8BD49D67-3475-4CC1-89FF-43E9F8BA405F}" srcOrd="0" destOrd="0" presId="urn:microsoft.com/office/officeart/2005/8/layout/hList2"/>
    <dgm:cxn modelId="{AD69D8CE-CBF0-4404-9F22-DF34C0EA0ECD}" type="presOf" srcId="{03ADDC24-177E-4EA4-B3EF-55BBEB7CEAAD}" destId="{E1BC7BC7-5A81-4B1C-BDF0-896BDA57B252}" srcOrd="0" destOrd="0" presId="urn:microsoft.com/office/officeart/2005/8/layout/hList2"/>
    <dgm:cxn modelId="{BD6AF2FB-A317-4FB9-B7D1-51E0204BF9ED}" srcId="{03ADDC24-177E-4EA4-B3EF-55BBEB7CEAAD}" destId="{7902848D-9D0D-4780-A286-CA54F551F7A6}" srcOrd="2" destOrd="0" parTransId="{DDF65174-A01C-4E06-A1C2-D1BEB4DBD99D}" sibTransId="{1F675E7F-84AA-4D1B-8086-C3E4FAA7756E}"/>
    <dgm:cxn modelId="{39AB23FD-47A3-4BA2-9750-AC4857711322}" type="presOf" srcId="{8696398A-DF34-4567-9058-93E382081258}" destId="{AB215FFA-023D-4036-A3D1-5339FBEF3919}" srcOrd="0" destOrd="4" presId="urn:microsoft.com/office/officeart/2005/8/layout/hList2"/>
    <dgm:cxn modelId="{74134A8E-9ECE-491F-86E5-F98F2063AE29}" type="presParOf" srcId="{8BD49D67-3475-4CC1-89FF-43E9F8BA405F}" destId="{E2568CD6-6A1A-4C5C-BFC7-EB0828AE49BC}" srcOrd="0" destOrd="0" presId="urn:microsoft.com/office/officeart/2005/8/layout/hList2"/>
    <dgm:cxn modelId="{D6504FE7-4092-4CC9-B0B6-31B691FE68C2}" type="presParOf" srcId="{E2568CD6-6A1A-4C5C-BFC7-EB0828AE49BC}" destId="{DEE525EB-EB82-4D82-B5D2-70E6E0049411}" srcOrd="0" destOrd="0" presId="urn:microsoft.com/office/officeart/2005/8/layout/hList2"/>
    <dgm:cxn modelId="{2A3BA985-82FB-4879-8E14-7031F20E4F57}" type="presParOf" srcId="{E2568CD6-6A1A-4C5C-BFC7-EB0828AE49BC}" destId="{69245F6B-C2F1-43F5-BBD3-F6AD9F4E36D8}" srcOrd="1" destOrd="0" presId="urn:microsoft.com/office/officeart/2005/8/layout/hList2"/>
    <dgm:cxn modelId="{8F8FF894-A3B0-490A-9B93-B35E1BCD2C9D}" type="presParOf" srcId="{E2568CD6-6A1A-4C5C-BFC7-EB0828AE49BC}" destId="{E1BC7BC7-5A81-4B1C-BDF0-896BDA57B252}" srcOrd="2" destOrd="0" presId="urn:microsoft.com/office/officeart/2005/8/layout/hList2"/>
    <dgm:cxn modelId="{2B332C69-7E64-4967-8E4D-F4CD30D318CD}" type="presParOf" srcId="{8BD49D67-3475-4CC1-89FF-43E9F8BA405F}" destId="{33CDE9F1-8286-4BBC-8CFC-CBBF3C7B3296}" srcOrd="1" destOrd="0" presId="urn:microsoft.com/office/officeart/2005/8/layout/hList2"/>
    <dgm:cxn modelId="{9BC75A2F-8AE1-4792-9077-3F337435E1DC}" type="presParOf" srcId="{8BD49D67-3475-4CC1-89FF-43E9F8BA405F}" destId="{62C8AD44-04CA-4405-A733-6A08D4813CE5}" srcOrd="2" destOrd="0" presId="urn:microsoft.com/office/officeart/2005/8/layout/hList2"/>
    <dgm:cxn modelId="{A19DFC95-A38E-4803-A008-5BDBF77D4B25}" type="presParOf" srcId="{62C8AD44-04CA-4405-A733-6A08D4813CE5}" destId="{E4AE5AAD-EF47-4138-B63C-FC6F0DCE27E6}" srcOrd="0" destOrd="0" presId="urn:microsoft.com/office/officeart/2005/8/layout/hList2"/>
    <dgm:cxn modelId="{6CC97C4F-33CC-478B-B5BE-2AB034126CF5}" type="presParOf" srcId="{62C8AD44-04CA-4405-A733-6A08D4813CE5}" destId="{AB215FFA-023D-4036-A3D1-5339FBEF3919}" srcOrd="1" destOrd="0" presId="urn:microsoft.com/office/officeart/2005/8/layout/hList2"/>
    <dgm:cxn modelId="{199BA7A2-6C8C-465F-AE3E-56F3F55EACB5}" type="presParOf" srcId="{62C8AD44-04CA-4405-A733-6A08D4813CE5}" destId="{B22EEEA7-F147-48C4-B294-D3ECFBBF0F4F}" srcOrd="2" destOrd="0" presId="urn:microsoft.com/office/officeart/2005/8/layout/h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2B8C08-754F-4E75-8FBE-BB89003C354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BE"/>
        </a:p>
      </dgm:t>
    </dgm:pt>
    <dgm:pt modelId="{2D3B93E1-649C-4B62-A4D5-D9296D5F2F2F}">
      <dgm:prSet phldrT="[Texte]" phldr="0" custT="1"/>
      <dgm:spPr/>
      <dgm:t>
        <a:bodyPr/>
        <a:lstStyle/>
        <a:p>
          <a:r>
            <a:rPr lang="fr-BE" sz="3200" dirty="0"/>
            <a:t>WP1</a:t>
          </a:r>
          <a:endParaRPr lang="fr-BE" sz="4700" dirty="0"/>
        </a:p>
      </dgm:t>
    </dgm:pt>
    <dgm:pt modelId="{DD157D44-62E6-49D7-BCD0-18DFF4CDC41A}" type="parTrans" cxnId="{61DBDEAB-8BD8-48A9-833A-D2DB1EECBD36}">
      <dgm:prSet/>
      <dgm:spPr/>
      <dgm:t>
        <a:bodyPr/>
        <a:lstStyle/>
        <a:p>
          <a:endParaRPr lang="fr-BE"/>
        </a:p>
      </dgm:t>
    </dgm:pt>
    <dgm:pt modelId="{AEB0B9B1-BBD5-4E60-87B8-7F6BF472E846}" type="sibTrans" cxnId="{61DBDEAB-8BD8-48A9-833A-D2DB1EECBD36}">
      <dgm:prSet/>
      <dgm:spPr/>
      <dgm:t>
        <a:bodyPr/>
        <a:lstStyle/>
        <a:p>
          <a:endParaRPr lang="fr-BE"/>
        </a:p>
      </dgm:t>
    </dgm:pt>
    <dgm:pt modelId="{7ACC0BBA-ADE9-45C1-8621-4B42669C7880}">
      <dgm:prSet phldrT="[Texte]"/>
      <dgm:spPr/>
      <dgm:t>
        <a:bodyPr/>
        <a:lstStyle/>
        <a:p>
          <a:r>
            <a:rPr lang="en-US" b="1" i="1" dirty="0">
              <a:solidFill>
                <a:schemeClr val="accent5">
                  <a:lumMod val="75000"/>
                </a:schemeClr>
              </a:solidFill>
              <a:latin typeface="Poppins Italics"/>
              <a:ea typeface="Poppins Italics"/>
              <a:cs typeface="Poppins Italics"/>
              <a:sym typeface="Poppins Italics"/>
            </a:rPr>
            <a:t>Acoustic baseline</a:t>
          </a:r>
          <a:endParaRPr lang="fr-BE" b="1" dirty="0">
            <a:solidFill>
              <a:schemeClr val="accent5">
                <a:lumMod val="75000"/>
              </a:schemeClr>
            </a:solidFill>
          </a:endParaRPr>
        </a:p>
      </dgm:t>
    </dgm:pt>
    <dgm:pt modelId="{AEC455E2-2C6B-4F97-AD15-644BBD846138}" type="parTrans" cxnId="{1F7BE84C-0FD4-4736-A807-E99A7E454495}">
      <dgm:prSet/>
      <dgm:spPr/>
      <dgm:t>
        <a:bodyPr/>
        <a:lstStyle/>
        <a:p>
          <a:endParaRPr lang="fr-BE"/>
        </a:p>
      </dgm:t>
    </dgm:pt>
    <dgm:pt modelId="{1FA84F7D-780F-4EAB-A278-20049AC29638}" type="sibTrans" cxnId="{1F7BE84C-0FD4-4736-A807-E99A7E454495}">
      <dgm:prSet/>
      <dgm:spPr/>
      <dgm:t>
        <a:bodyPr/>
        <a:lstStyle/>
        <a:p>
          <a:endParaRPr lang="fr-BE"/>
        </a:p>
      </dgm:t>
    </dgm:pt>
    <dgm:pt modelId="{6D511996-432F-4DDA-8A72-1E12BF3A4E41}">
      <dgm:prSet phldrT="[Texte]"/>
      <dgm:spPr/>
      <dgm:t>
        <a:bodyPr/>
        <a:lstStyle/>
        <a:p>
          <a:pPr rtl="0">
            <a:buFont typeface="Arial"/>
            <a:buChar char="•"/>
          </a:pPr>
          <a:r>
            <a:rPr lang="en-US" i="1" dirty="0">
              <a:solidFill>
                <a:srgbClr val="000038"/>
              </a:solidFill>
              <a:latin typeface="Poppins Italics"/>
              <a:sym typeface="Poppins Italics"/>
            </a:rPr>
            <a:t>Phoneme </a:t>
          </a:r>
          <a:r>
            <a:rPr lang="en-US" i="1" dirty="0">
              <a:solidFill>
                <a:srgbClr val="000038"/>
              </a:solidFill>
              <a:latin typeface="Poppins Italics"/>
            </a:rPr>
            <a:t>classifier</a:t>
          </a:r>
          <a:endParaRPr lang="fr-BE" dirty="0">
            <a:solidFill>
              <a:srgbClr val="000038"/>
            </a:solidFill>
          </a:endParaRPr>
        </a:p>
      </dgm:t>
    </dgm:pt>
    <dgm:pt modelId="{1A6E5BEB-113B-4A91-AE1F-A9872C98AACE}" type="parTrans" cxnId="{388F24CA-432D-4900-8D42-6D8E90CA2D49}">
      <dgm:prSet/>
      <dgm:spPr/>
      <dgm:t>
        <a:bodyPr/>
        <a:lstStyle/>
        <a:p>
          <a:endParaRPr lang="fr-BE"/>
        </a:p>
      </dgm:t>
    </dgm:pt>
    <dgm:pt modelId="{45F2190E-264C-4424-8751-C1935F7E1DD4}" type="sibTrans" cxnId="{388F24CA-432D-4900-8D42-6D8E90CA2D49}">
      <dgm:prSet/>
      <dgm:spPr/>
      <dgm:t>
        <a:bodyPr/>
        <a:lstStyle/>
        <a:p>
          <a:endParaRPr lang="fr-BE"/>
        </a:p>
      </dgm:t>
    </dgm:pt>
    <dgm:pt modelId="{873F4B91-B93F-4EAC-9F68-45D51CD8BCF9}">
      <dgm:prSet phldrT="[Texte]" phldr="0" custT="1"/>
      <dgm:spPr/>
      <dgm:t>
        <a:bodyPr/>
        <a:lstStyle/>
        <a:p>
          <a:r>
            <a:rPr lang="fr-BE" sz="3200" dirty="0"/>
            <a:t>WP2</a:t>
          </a:r>
          <a:endParaRPr lang="fr-BE" sz="4000" dirty="0"/>
        </a:p>
      </dgm:t>
    </dgm:pt>
    <dgm:pt modelId="{66E993AC-145D-4EFC-8AFF-5593B6A126E3}" type="parTrans" cxnId="{42066009-60D9-44B2-9486-198156FD3CD6}">
      <dgm:prSet/>
      <dgm:spPr/>
      <dgm:t>
        <a:bodyPr/>
        <a:lstStyle/>
        <a:p>
          <a:endParaRPr lang="fr-BE"/>
        </a:p>
      </dgm:t>
    </dgm:pt>
    <dgm:pt modelId="{2B1C0F6E-357A-43D8-9520-F97C1AB4AE54}" type="sibTrans" cxnId="{42066009-60D9-44B2-9486-198156FD3CD6}">
      <dgm:prSet/>
      <dgm:spPr/>
      <dgm:t>
        <a:bodyPr/>
        <a:lstStyle/>
        <a:p>
          <a:endParaRPr lang="fr-BE"/>
        </a:p>
      </dgm:t>
    </dgm:pt>
    <dgm:pt modelId="{EED53339-9780-4989-8999-8747E2D56381}">
      <dgm:prSet phldrT="[Texte]"/>
      <dgm:spPr/>
      <dgm:t>
        <a:bodyPr/>
        <a:lstStyle/>
        <a:p>
          <a:r>
            <a:rPr lang="en-US" b="1" i="1" dirty="0">
              <a:solidFill>
                <a:schemeClr val="accent5">
                  <a:lumMod val="75000"/>
                </a:schemeClr>
              </a:solidFill>
              <a:latin typeface="Poppins Italics"/>
              <a:ea typeface="Poppins Italics"/>
              <a:cs typeface="Poppins Italics"/>
              <a:sym typeface="Poppins Italics"/>
            </a:rPr>
            <a:t>Uncertainty layer</a:t>
          </a:r>
          <a:endParaRPr lang="fr-BE" b="1" dirty="0">
            <a:solidFill>
              <a:schemeClr val="accent5">
                <a:lumMod val="75000"/>
              </a:schemeClr>
            </a:solidFill>
          </a:endParaRPr>
        </a:p>
      </dgm:t>
    </dgm:pt>
    <dgm:pt modelId="{B0847EBE-CB60-4E8E-8883-F1C3EAEE6DB1}" type="parTrans" cxnId="{2D65E606-AE81-470D-BCFF-C906A1C7CC3A}">
      <dgm:prSet/>
      <dgm:spPr/>
      <dgm:t>
        <a:bodyPr/>
        <a:lstStyle/>
        <a:p>
          <a:endParaRPr lang="fr-BE"/>
        </a:p>
      </dgm:t>
    </dgm:pt>
    <dgm:pt modelId="{6F119285-0B61-41F9-9269-3C5C575F2D63}" type="sibTrans" cxnId="{2D65E606-AE81-470D-BCFF-C906A1C7CC3A}">
      <dgm:prSet/>
      <dgm:spPr/>
      <dgm:t>
        <a:bodyPr/>
        <a:lstStyle/>
        <a:p>
          <a:endParaRPr lang="fr-BE"/>
        </a:p>
      </dgm:t>
    </dgm:pt>
    <dgm:pt modelId="{90970CFA-6CB6-4941-8982-E1F9D758CE23}">
      <dgm:prSet phldrT="[Texte]"/>
      <dgm:spPr/>
      <dgm:t>
        <a:bodyPr/>
        <a:lstStyle/>
        <a:p>
          <a:pPr>
            <a:buFont typeface="Arial"/>
            <a:buChar char="•"/>
          </a:pPr>
          <a:r>
            <a:rPr lang="en-US" i="1">
              <a:solidFill>
                <a:srgbClr val="000038"/>
              </a:solidFill>
              <a:latin typeface="Poppins Italics"/>
              <a:ea typeface="Poppins Italics"/>
              <a:cs typeface="Poppins Italics"/>
              <a:sym typeface="Poppins Italics"/>
            </a:rPr>
            <a:t>LoRA-Ensemble, Laplace LoRA</a:t>
          </a:r>
          <a:endParaRPr lang="en-US" i="1">
            <a:solidFill>
              <a:srgbClr val="000038"/>
            </a:solidFill>
            <a:latin typeface="Poppins Italics"/>
          </a:endParaRPr>
        </a:p>
      </dgm:t>
    </dgm:pt>
    <dgm:pt modelId="{23941DC6-2426-41E2-AC27-5B8519D2710C}" type="parTrans" cxnId="{7ECA14AC-7E90-4DC7-AD63-D1BEBE852799}">
      <dgm:prSet/>
      <dgm:spPr/>
      <dgm:t>
        <a:bodyPr/>
        <a:lstStyle/>
        <a:p>
          <a:endParaRPr lang="fr-BE"/>
        </a:p>
      </dgm:t>
    </dgm:pt>
    <dgm:pt modelId="{5C367B65-60E8-463E-AA3D-C531A9677ED4}" type="sibTrans" cxnId="{7ECA14AC-7E90-4DC7-AD63-D1BEBE852799}">
      <dgm:prSet/>
      <dgm:spPr/>
      <dgm:t>
        <a:bodyPr/>
        <a:lstStyle/>
        <a:p>
          <a:endParaRPr lang="fr-BE"/>
        </a:p>
      </dgm:t>
    </dgm:pt>
    <dgm:pt modelId="{4FA31EBB-AF70-467A-A6CA-F44047B4F78E}">
      <dgm:prSet phldrT="[Texte]" phldr="0" custT="1"/>
      <dgm:spPr/>
      <dgm:t>
        <a:bodyPr/>
        <a:lstStyle/>
        <a:p>
          <a:r>
            <a:rPr lang="fr-BE" sz="3200" dirty="0"/>
            <a:t>WP3</a:t>
          </a:r>
          <a:endParaRPr lang="fr-BE" sz="4000" dirty="0"/>
        </a:p>
      </dgm:t>
    </dgm:pt>
    <dgm:pt modelId="{16A4C783-2393-4C83-90B1-A6F8E0A3569A}" type="parTrans" cxnId="{5C42CECA-F0AE-4608-B18F-AA68F4D14BD9}">
      <dgm:prSet/>
      <dgm:spPr/>
      <dgm:t>
        <a:bodyPr/>
        <a:lstStyle/>
        <a:p>
          <a:endParaRPr lang="fr-BE"/>
        </a:p>
      </dgm:t>
    </dgm:pt>
    <dgm:pt modelId="{DCD98858-6A49-4FD0-B533-15E3A120AA3A}" type="sibTrans" cxnId="{5C42CECA-F0AE-4608-B18F-AA68F4D14BD9}">
      <dgm:prSet/>
      <dgm:spPr/>
      <dgm:t>
        <a:bodyPr/>
        <a:lstStyle/>
        <a:p>
          <a:endParaRPr lang="fr-BE"/>
        </a:p>
      </dgm:t>
    </dgm:pt>
    <dgm:pt modelId="{6155A04F-6D2B-4833-A61E-EB10F9FA7130}">
      <dgm:prSet phldrT="[Texte]"/>
      <dgm:spPr/>
      <dgm:t>
        <a:bodyPr/>
        <a:lstStyle/>
        <a:p>
          <a:r>
            <a:rPr lang="en-US" b="1" i="1" dirty="0">
              <a:solidFill>
                <a:schemeClr val="accent5">
                  <a:lumMod val="75000"/>
                </a:schemeClr>
              </a:solidFill>
              <a:latin typeface="Poppins Italics"/>
              <a:ea typeface="Poppins Italics"/>
              <a:cs typeface="Poppins Italics"/>
              <a:sym typeface="Poppins Italics"/>
            </a:rPr>
            <a:t>Proxy validation</a:t>
          </a:r>
          <a:endParaRPr lang="fr-BE" b="1" dirty="0">
            <a:solidFill>
              <a:schemeClr val="accent5">
                <a:lumMod val="75000"/>
              </a:schemeClr>
            </a:solidFill>
          </a:endParaRPr>
        </a:p>
      </dgm:t>
    </dgm:pt>
    <dgm:pt modelId="{A4769102-D9D8-4477-B078-9B42E8EBC755}" type="parTrans" cxnId="{94F44852-CAC4-4EDE-814C-97D5BF1E9BFA}">
      <dgm:prSet/>
      <dgm:spPr/>
      <dgm:t>
        <a:bodyPr/>
        <a:lstStyle/>
        <a:p>
          <a:endParaRPr lang="fr-BE"/>
        </a:p>
      </dgm:t>
    </dgm:pt>
    <dgm:pt modelId="{469383A3-9A07-45FE-B372-B16F91C4CCAB}" type="sibTrans" cxnId="{94F44852-CAC4-4EDE-814C-97D5BF1E9BFA}">
      <dgm:prSet/>
      <dgm:spPr/>
      <dgm:t>
        <a:bodyPr/>
        <a:lstStyle/>
        <a:p>
          <a:endParaRPr lang="fr-BE"/>
        </a:p>
      </dgm:t>
    </dgm:pt>
    <dgm:pt modelId="{4A59D6FB-01A4-400E-A8C9-5D1A0D606343}">
      <dgm:prSet phldrT="[Texte]"/>
      <dgm:spPr/>
      <dgm:t>
        <a:bodyPr/>
        <a:lstStyle/>
        <a:p>
          <a:pPr>
            <a:buFont typeface="Arial"/>
            <a:buChar char="•"/>
          </a:pPr>
          <a:r>
            <a:rPr lang="fr-BE" i="1" dirty="0"/>
            <a:t>Child speech </a:t>
          </a:r>
          <a:r>
            <a:rPr lang="fr-BE" i="1" dirty="0" err="1"/>
            <a:t>dataset</a:t>
          </a:r>
          <a:endParaRPr lang="fr-BE" i="1" dirty="0"/>
        </a:p>
      </dgm:t>
    </dgm:pt>
    <dgm:pt modelId="{ABFA1B2C-F113-4562-BF90-9C783D3E6221}" type="parTrans" cxnId="{C1F884D7-FE3B-43E4-8523-A8827671EF7F}">
      <dgm:prSet/>
      <dgm:spPr/>
      <dgm:t>
        <a:bodyPr/>
        <a:lstStyle/>
        <a:p>
          <a:endParaRPr lang="fr-BE"/>
        </a:p>
      </dgm:t>
    </dgm:pt>
    <dgm:pt modelId="{28CB6E56-12E0-4566-BC3C-3C0FA5063042}" type="sibTrans" cxnId="{C1F884D7-FE3B-43E4-8523-A8827671EF7F}">
      <dgm:prSet/>
      <dgm:spPr/>
      <dgm:t>
        <a:bodyPr/>
        <a:lstStyle/>
        <a:p>
          <a:endParaRPr lang="fr-BE"/>
        </a:p>
      </dgm:t>
    </dgm:pt>
    <dgm:pt modelId="{E467D86A-DB04-40E5-8016-BFD9A1A3A02C}">
      <dgm:prSet custT="1"/>
      <dgm:spPr/>
      <dgm:t>
        <a:bodyPr/>
        <a:lstStyle/>
        <a:p>
          <a:r>
            <a:rPr lang="fr-BE" sz="3200" dirty="0"/>
            <a:t>WP4</a:t>
          </a:r>
          <a:endParaRPr lang="fr-BE" sz="4000" dirty="0"/>
        </a:p>
      </dgm:t>
    </dgm:pt>
    <dgm:pt modelId="{61A8D206-1452-4E33-89BC-6AC6991827CD}" type="parTrans" cxnId="{3D14B50C-91FA-4D2E-8CB4-65945C091D1A}">
      <dgm:prSet/>
      <dgm:spPr/>
      <dgm:t>
        <a:bodyPr/>
        <a:lstStyle/>
        <a:p>
          <a:endParaRPr lang="fr-BE"/>
        </a:p>
      </dgm:t>
    </dgm:pt>
    <dgm:pt modelId="{35E592CA-746C-4E90-B217-F2FD6CA3CE18}" type="sibTrans" cxnId="{3D14B50C-91FA-4D2E-8CB4-65945C091D1A}">
      <dgm:prSet/>
      <dgm:spPr/>
      <dgm:t>
        <a:bodyPr/>
        <a:lstStyle/>
        <a:p>
          <a:endParaRPr lang="fr-BE"/>
        </a:p>
      </dgm:t>
    </dgm:pt>
    <dgm:pt modelId="{B1C5F3E0-C461-4FBB-9D86-EC3DCD942621}">
      <dgm:prSet/>
      <dgm:spPr/>
      <dgm:t>
        <a:bodyPr/>
        <a:lstStyle/>
        <a:p>
          <a:r>
            <a:rPr lang="en-US" b="1" i="1" dirty="0">
              <a:solidFill>
                <a:schemeClr val="accent5">
                  <a:lumMod val="75000"/>
                </a:schemeClr>
              </a:solidFill>
              <a:latin typeface="Poppins Italics"/>
              <a:ea typeface="Poppins Italics"/>
              <a:cs typeface="Poppins Italics"/>
              <a:sym typeface="Poppins Italics"/>
            </a:rPr>
            <a:t>TRAIL Factory brick</a:t>
          </a:r>
          <a:endParaRPr lang="fr-BE" b="1" dirty="0">
            <a:solidFill>
              <a:schemeClr val="accent5">
                <a:lumMod val="75000"/>
              </a:schemeClr>
            </a:solidFill>
          </a:endParaRPr>
        </a:p>
      </dgm:t>
    </dgm:pt>
    <dgm:pt modelId="{1DBB85F6-A8A8-4072-BAE1-5EA34390592D}" type="parTrans" cxnId="{DC775031-2C9D-431F-BEA5-E773394C93EB}">
      <dgm:prSet/>
      <dgm:spPr/>
      <dgm:t>
        <a:bodyPr/>
        <a:lstStyle/>
        <a:p>
          <a:endParaRPr lang="fr-BE"/>
        </a:p>
      </dgm:t>
    </dgm:pt>
    <dgm:pt modelId="{8464ED3B-F2A8-45F2-86C6-461679D02B5E}" type="sibTrans" cxnId="{DC775031-2C9D-431F-BEA5-E773394C93EB}">
      <dgm:prSet/>
      <dgm:spPr/>
      <dgm:t>
        <a:bodyPr/>
        <a:lstStyle/>
        <a:p>
          <a:endParaRPr lang="fr-BE"/>
        </a:p>
      </dgm:t>
    </dgm:pt>
    <dgm:pt modelId="{A4C90668-0B0B-47EF-93C9-93CB64DA1E40}">
      <dgm:prSet/>
      <dgm:spPr/>
      <dgm:t>
        <a:bodyPr/>
        <a:lstStyle/>
        <a:p>
          <a:pPr>
            <a:buFont typeface="Arial"/>
            <a:buChar char="•"/>
          </a:pPr>
          <a:r>
            <a:rPr lang="en-US" i="1" dirty="0">
              <a:solidFill>
                <a:srgbClr val="000038"/>
              </a:solidFill>
              <a:latin typeface="Poppins Italics"/>
              <a:ea typeface="Poppins Italics"/>
              <a:cs typeface="Poppins Italics"/>
              <a:sym typeface="Poppins Italics"/>
            </a:rPr>
            <a:t>Demonstrator</a:t>
          </a:r>
          <a:endParaRPr lang="fr-BE" dirty="0"/>
        </a:p>
      </dgm:t>
    </dgm:pt>
    <dgm:pt modelId="{E975E85C-84D3-4BE0-B9CF-CDEBA02945E3}" type="parTrans" cxnId="{374CEB93-A10A-4B8A-B8CB-234C933A1DA5}">
      <dgm:prSet/>
      <dgm:spPr/>
      <dgm:t>
        <a:bodyPr/>
        <a:lstStyle/>
        <a:p>
          <a:endParaRPr lang="fr-BE"/>
        </a:p>
      </dgm:t>
    </dgm:pt>
    <dgm:pt modelId="{8443DCE1-29A8-459F-BECE-7A63A97DA25B}" type="sibTrans" cxnId="{374CEB93-A10A-4B8A-B8CB-234C933A1DA5}">
      <dgm:prSet/>
      <dgm:spPr/>
      <dgm:t>
        <a:bodyPr/>
        <a:lstStyle/>
        <a:p>
          <a:endParaRPr lang="fr-BE"/>
        </a:p>
      </dgm:t>
    </dgm:pt>
    <dgm:pt modelId="{8B81D61B-B398-4347-8524-DA216170BC31}" type="pres">
      <dgm:prSet presAssocID="{A02B8C08-754F-4E75-8FBE-BB89003C3548}" presName="Name0" presStyleCnt="0">
        <dgm:presLayoutVars>
          <dgm:dir/>
          <dgm:animLvl val="lvl"/>
          <dgm:resizeHandles val="exact"/>
        </dgm:presLayoutVars>
      </dgm:prSet>
      <dgm:spPr/>
    </dgm:pt>
    <dgm:pt modelId="{52B32144-7BA3-4955-95B2-49CB33BD586E}" type="pres">
      <dgm:prSet presAssocID="{2D3B93E1-649C-4B62-A4D5-D9296D5F2F2F}" presName="linNode" presStyleCnt="0"/>
      <dgm:spPr/>
    </dgm:pt>
    <dgm:pt modelId="{9FA87F65-AA79-41A7-A039-D1247317B672}" type="pres">
      <dgm:prSet presAssocID="{2D3B93E1-649C-4B62-A4D5-D9296D5F2F2F}" presName="parentText" presStyleLbl="node1" presStyleIdx="0" presStyleCnt="4">
        <dgm:presLayoutVars>
          <dgm:chMax val="1"/>
          <dgm:bulletEnabled val="1"/>
        </dgm:presLayoutVars>
      </dgm:prSet>
      <dgm:spPr/>
    </dgm:pt>
    <dgm:pt modelId="{C83EDFF5-F888-4227-BE0B-408D6C0A83CA}" type="pres">
      <dgm:prSet presAssocID="{2D3B93E1-649C-4B62-A4D5-D9296D5F2F2F}" presName="descendantText" presStyleLbl="alignAccFollowNode1" presStyleIdx="0" presStyleCnt="4">
        <dgm:presLayoutVars>
          <dgm:bulletEnabled val="1"/>
        </dgm:presLayoutVars>
      </dgm:prSet>
      <dgm:spPr/>
    </dgm:pt>
    <dgm:pt modelId="{F223DC04-0CB4-42D4-B3B6-E07585FAF4FF}" type="pres">
      <dgm:prSet presAssocID="{AEB0B9B1-BBD5-4E60-87B8-7F6BF472E846}" presName="sp" presStyleCnt="0"/>
      <dgm:spPr/>
    </dgm:pt>
    <dgm:pt modelId="{2337E742-AE12-4815-8414-4A5AB660E57B}" type="pres">
      <dgm:prSet presAssocID="{873F4B91-B93F-4EAC-9F68-45D51CD8BCF9}" presName="linNode" presStyleCnt="0"/>
      <dgm:spPr/>
    </dgm:pt>
    <dgm:pt modelId="{BC075EB4-1C92-4838-A7ED-FF13A0EF6C76}" type="pres">
      <dgm:prSet presAssocID="{873F4B91-B93F-4EAC-9F68-45D51CD8BCF9}" presName="parentText" presStyleLbl="node1" presStyleIdx="1" presStyleCnt="4">
        <dgm:presLayoutVars>
          <dgm:chMax val="1"/>
          <dgm:bulletEnabled val="1"/>
        </dgm:presLayoutVars>
      </dgm:prSet>
      <dgm:spPr/>
    </dgm:pt>
    <dgm:pt modelId="{46E01DC1-C7EF-45DF-B42A-C239995243EA}" type="pres">
      <dgm:prSet presAssocID="{873F4B91-B93F-4EAC-9F68-45D51CD8BCF9}" presName="descendantText" presStyleLbl="alignAccFollowNode1" presStyleIdx="1" presStyleCnt="4">
        <dgm:presLayoutVars>
          <dgm:bulletEnabled val="1"/>
        </dgm:presLayoutVars>
      </dgm:prSet>
      <dgm:spPr/>
    </dgm:pt>
    <dgm:pt modelId="{B3BAD444-773C-46B5-8C47-A487F22D7C53}" type="pres">
      <dgm:prSet presAssocID="{2B1C0F6E-357A-43D8-9520-F97C1AB4AE54}" presName="sp" presStyleCnt="0"/>
      <dgm:spPr/>
    </dgm:pt>
    <dgm:pt modelId="{7ABD3505-8F91-4CB3-A599-9BEABD363503}" type="pres">
      <dgm:prSet presAssocID="{4FA31EBB-AF70-467A-A6CA-F44047B4F78E}" presName="linNode" presStyleCnt="0"/>
      <dgm:spPr/>
    </dgm:pt>
    <dgm:pt modelId="{8E253ADC-2896-4B1A-8097-A05A1066011E}" type="pres">
      <dgm:prSet presAssocID="{4FA31EBB-AF70-467A-A6CA-F44047B4F78E}" presName="parentText" presStyleLbl="node1" presStyleIdx="2" presStyleCnt="4">
        <dgm:presLayoutVars>
          <dgm:chMax val="1"/>
          <dgm:bulletEnabled val="1"/>
        </dgm:presLayoutVars>
      </dgm:prSet>
      <dgm:spPr/>
    </dgm:pt>
    <dgm:pt modelId="{B3DA7E2D-D284-46F1-8754-D8F03032CFF8}" type="pres">
      <dgm:prSet presAssocID="{4FA31EBB-AF70-467A-A6CA-F44047B4F78E}" presName="descendantText" presStyleLbl="alignAccFollowNode1" presStyleIdx="2" presStyleCnt="4">
        <dgm:presLayoutVars>
          <dgm:bulletEnabled val="1"/>
        </dgm:presLayoutVars>
      </dgm:prSet>
      <dgm:spPr/>
    </dgm:pt>
    <dgm:pt modelId="{6407F80D-35C3-4D37-99B0-CFB6814D2C0B}" type="pres">
      <dgm:prSet presAssocID="{DCD98858-6A49-4FD0-B533-15E3A120AA3A}" presName="sp" presStyleCnt="0"/>
      <dgm:spPr/>
    </dgm:pt>
    <dgm:pt modelId="{17035DC5-A5D0-43B9-BD05-79743F42E99F}" type="pres">
      <dgm:prSet presAssocID="{E467D86A-DB04-40E5-8016-BFD9A1A3A02C}" presName="linNode" presStyleCnt="0"/>
      <dgm:spPr/>
    </dgm:pt>
    <dgm:pt modelId="{A22A6819-1D5C-4C4A-A2A8-E0A6A405E387}" type="pres">
      <dgm:prSet presAssocID="{E467D86A-DB04-40E5-8016-BFD9A1A3A02C}" presName="parentText" presStyleLbl="node1" presStyleIdx="3" presStyleCnt="4">
        <dgm:presLayoutVars>
          <dgm:chMax val="1"/>
          <dgm:bulletEnabled val="1"/>
        </dgm:presLayoutVars>
      </dgm:prSet>
      <dgm:spPr/>
    </dgm:pt>
    <dgm:pt modelId="{4399276C-93B8-4ED3-B6B7-532E8C4C23F2}" type="pres">
      <dgm:prSet presAssocID="{E467D86A-DB04-40E5-8016-BFD9A1A3A02C}" presName="descendantText" presStyleLbl="alignAccFollowNode1" presStyleIdx="3" presStyleCnt="4">
        <dgm:presLayoutVars>
          <dgm:bulletEnabled val="1"/>
        </dgm:presLayoutVars>
      </dgm:prSet>
      <dgm:spPr/>
    </dgm:pt>
  </dgm:ptLst>
  <dgm:cxnLst>
    <dgm:cxn modelId="{2D65E606-AE81-470D-BCFF-C906A1C7CC3A}" srcId="{873F4B91-B93F-4EAC-9F68-45D51CD8BCF9}" destId="{EED53339-9780-4989-8999-8747E2D56381}" srcOrd="0" destOrd="0" parTransId="{B0847EBE-CB60-4E8E-8883-F1C3EAEE6DB1}" sibTransId="{6F119285-0B61-41F9-9269-3C5C575F2D63}"/>
    <dgm:cxn modelId="{42066009-60D9-44B2-9486-198156FD3CD6}" srcId="{A02B8C08-754F-4E75-8FBE-BB89003C3548}" destId="{873F4B91-B93F-4EAC-9F68-45D51CD8BCF9}" srcOrd="1" destOrd="0" parTransId="{66E993AC-145D-4EFC-8AFF-5593B6A126E3}" sibTransId="{2B1C0F6E-357A-43D8-9520-F97C1AB4AE54}"/>
    <dgm:cxn modelId="{3D14B50C-91FA-4D2E-8CB4-65945C091D1A}" srcId="{A02B8C08-754F-4E75-8FBE-BB89003C3548}" destId="{E467D86A-DB04-40E5-8016-BFD9A1A3A02C}" srcOrd="3" destOrd="0" parTransId="{61A8D206-1452-4E33-89BC-6AC6991827CD}" sibTransId="{35E592CA-746C-4E90-B217-F2FD6CA3CE18}"/>
    <dgm:cxn modelId="{CA3C1E1D-411A-48EE-A7CC-F2ED7F57FABF}" type="presOf" srcId="{4FA31EBB-AF70-467A-A6CA-F44047B4F78E}" destId="{8E253ADC-2896-4B1A-8097-A05A1066011E}" srcOrd="0" destOrd="0" presId="urn:microsoft.com/office/officeart/2005/8/layout/vList5"/>
    <dgm:cxn modelId="{38C0C02A-E1BC-4B5F-97E6-0136296A7A64}" type="presOf" srcId="{6155A04F-6D2B-4833-A61E-EB10F9FA7130}" destId="{B3DA7E2D-D284-46F1-8754-D8F03032CFF8}" srcOrd="0" destOrd="0" presId="urn:microsoft.com/office/officeart/2005/8/layout/vList5"/>
    <dgm:cxn modelId="{DC775031-2C9D-431F-BEA5-E773394C93EB}" srcId="{E467D86A-DB04-40E5-8016-BFD9A1A3A02C}" destId="{B1C5F3E0-C461-4FBB-9D86-EC3DCD942621}" srcOrd="0" destOrd="0" parTransId="{1DBB85F6-A8A8-4072-BAE1-5EA34390592D}" sibTransId="{8464ED3B-F2A8-45F2-86C6-461679D02B5E}"/>
    <dgm:cxn modelId="{2B35EA39-8BB6-402C-AEC4-62E704FEB9D5}" type="presOf" srcId="{E467D86A-DB04-40E5-8016-BFD9A1A3A02C}" destId="{A22A6819-1D5C-4C4A-A2A8-E0A6A405E387}" srcOrd="0" destOrd="0" presId="urn:microsoft.com/office/officeart/2005/8/layout/vList5"/>
    <dgm:cxn modelId="{083B5F40-085D-41DF-B3EB-866BBD052D27}" type="presOf" srcId="{B1C5F3E0-C461-4FBB-9D86-EC3DCD942621}" destId="{4399276C-93B8-4ED3-B6B7-532E8C4C23F2}" srcOrd="0" destOrd="0" presId="urn:microsoft.com/office/officeart/2005/8/layout/vList5"/>
    <dgm:cxn modelId="{268E446A-A146-40EE-A9DD-2D0889D3093A}" type="presOf" srcId="{EED53339-9780-4989-8999-8747E2D56381}" destId="{46E01DC1-C7EF-45DF-B42A-C239995243EA}" srcOrd="0" destOrd="0" presId="urn:microsoft.com/office/officeart/2005/8/layout/vList5"/>
    <dgm:cxn modelId="{1F7BE84C-0FD4-4736-A807-E99A7E454495}" srcId="{2D3B93E1-649C-4B62-A4D5-D9296D5F2F2F}" destId="{7ACC0BBA-ADE9-45C1-8621-4B42669C7880}" srcOrd="0" destOrd="0" parTransId="{AEC455E2-2C6B-4F97-AD15-644BBD846138}" sibTransId="{1FA84F7D-780F-4EAB-A278-20049AC29638}"/>
    <dgm:cxn modelId="{94F44852-CAC4-4EDE-814C-97D5BF1E9BFA}" srcId="{4FA31EBB-AF70-467A-A6CA-F44047B4F78E}" destId="{6155A04F-6D2B-4833-A61E-EB10F9FA7130}" srcOrd="0" destOrd="0" parTransId="{A4769102-D9D8-4477-B078-9B42E8EBC755}" sibTransId="{469383A3-9A07-45FE-B372-B16F91C4CCAB}"/>
    <dgm:cxn modelId="{374CEB93-A10A-4B8A-B8CB-234C933A1DA5}" srcId="{B1C5F3E0-C461-4FBB-9D86-EC3DCD942621}" destId="{A4C90668-0B0B-47EF-93C9-93CB64DA1E40}" srcOrd="0" destOrd="0" parTransId="{E975E85C-84D3-4BE0-B9CF-CDEBA02945E3}" sibTransId="{8443DCE1-29A8-459F-BECE-7A63A97DA25B}"/>
    <dgm:cxn modelId="{86D4F4A9-5B38-484F-B9E0-4992CBAFB09E}" type="presOf" srcId="{A02B8C08-754F-4E75-8FBE-BB89003C3548}" destId="{8B81D61B-B398-4347-8524-DA216170BC31}" srcOrd="0" destOrd="0" presId="urn:microsoft.com/office/officeart/2005/8/layout/vList5"/>
    <dgm:cxn modelId="{61DBDEAB-8BD8-48A9-833A-D2DB1EECBD36}" srcId="{A02B8C08-754F-4E75-8FBE-BB89003C3548}" destId="{2D3B93E1-649C-4B62-A4D5-D9296D5F2F2F}" srcOrd="0" destOrd="0" parTransId="{DD157D44-62E6-49D7-BCD0-18DFF4CDC41A}" sibTransId="{AEB0B9B1-BBD5-4E60-87B8-7F6BF472E846}"/>
    <dgm:cxn modelId="{7ECA14AC-7E90-4DC7-AD63-D1BEBE852799}" srcId="{EED53339-9780-4989-8999-8747E2D56381}" destId="{90970CFA-6CB6-4941-8982-E1F9D758CE23}" srcOrd="0" destOrd="0" parTransId="{23941DC6-2426-41E2-AC27-5B8519D2710C}" sibTransId="{5C367B65-60E8-463E-AA3D-C531A9677ED4}"/>
    <dgm:cxn modelId="{317EA5B4-2A17-41D9-B347-F731BC126F46}" type="presOf" srcId="{90970CFA-6CB6-4941-8982-E1F9D758CE23}" destId="{46E01DC1-C7EF-45DF-B42A-C239995243EA}" srcOrd="0" destOrd="1" presId="urn:microsoft.com/office/officeart/2005/8/layout/vList5"/>
    <dgm:cxn modelId="{DBCD80B7-019D-401E-ABEB-C4CEEF7EC1B9}" type="presOf" srcId="{6D511996-432F-4DDA-8A72-1E12BF3A4E41}" destId="{C83EDFF5-F888-4227-BE0B-408D6C0A83CA}" srcOrd="0" destOrd="1" presId="urn:microsoft.com/office/officeart/2005/8/layout/vList5"/>
    <dgm:cxn modelId="{388F24CA-432D-4900-8D42-6D8E90CA2D49}" srcId="{7ACC0BBA-ADE9-45C1-8621-4B42669C7880}" destId="{6D511996-432F-4DDA-8A72-1E12BF3A4E41}" srcOrd="0" destOrd="0" parTransId="{1A6E5BEB-113B-4A91-AE1F-A9872C98AACE}" sibTransId="{45F2190E-264C-4424-8751-C1935F7E1DD4}"/>
    <dgm:cxn modelId="{5C42CECA-F0AE-4608-B18F-AA68F4D14BD9}" srcId="{A02B8C08-754F-4E75-8FBE-BB89003C3548}" destId="{4FA31EBB-AF70-467A-A6CA-F44047B4F78E}" srcOrd="2" destOrd="0" parTransId="{16A4C783-2393-4C83-90B1-A6F8E0A3569A}" sibTransId="{DCD98858-6A49-4FD0-B533-15E3A120AA3A}"/>
    <dgm:cxn modelId="{C1F884D7-FE3B-43E4-8523-A8827671EF7F}" srcId="{6155A04F-6D2B-4833-A61E-EB10F9FA7130}" destId="{4A59D6FB-01A4-400E-A8C9-5D1A0D606343}" srcOrd="0" destOrd="0" parTransId="{ABFA1B2C-F113-4562-BF90-9C783D3E6221}" sibTransId="{28CB6E56-12E0-4566-BC3C-3C0FA5063042}"/>
    <dgm:cxn modelId="{633AE8D7-7C43-4789-8E9F-3239E01C473F}" type="presOf" srcId="{2D3B93E1-649C-4B62-A4D5-D9296D5F2F2F}" destId="{9FA87F65-AA79-41A7-A039-D1247317B672}" srcOrd="0" destOrd="0" presId="urn:microsoft.com/office/officeart/2005/8/layout/vList5"/>
    <dgm:cxn modelId="{F9684ED9-DF05-433D-BCEF-840AA50F43BD}" type="presOf" srcId="{7ACC0BBA-ADE9-45C1-8621-4B42669C7880}" destId="{C83EDFF5-F888-4227-BE0B-408D6C0A83CA}" srcOrd="0" destOrd="0" presId="urn:microsoft.com/office/officeart/2005/8/layout/vList5"/>
    <dgm:cxn modelId="{BC89A9D9-652B-42C2-AFF4-D80718BF5C71}" type="presOf" srcId="{873F4B91-B93F-4EAC-9F68-45D51CD8BCF9}" destId="{BC075EB4-1C92-4838-A7ED-FF13A0EF6C76}" srcOrd="0" destOrd="0" presId="urn:microsoft.com/office/officeart/2005/8/layout/vList5"/>
    <dgm:cxn modelId="{E29569EE-DB4D-4071-A422-305C5A35C07F}" type="presOf" srcId="{A4C90668-0B0B-47EF-93C9-93CB64DA1E40}" destId="{4399276C-93B8-4ED3-B6B7-532E8C4C23F2}" srcOrd="0" destOrd="1" presId="urn:microsoft.com/office/officeart/2005/8/layout/vList5"/>
    <dgm:cxn modelId="{7BA238FA-9E64-4E10-986C-DB02EBAB16B6}" type="presOf" srcId="{4A59D6FB-01A4-400E-A8C9-5D1A0D606343}" destId="{B3DA7E2D-D284-46F1-8754-D8F03032CFF8}" srcOrd="0" destOrd="1" presId="urn:microsoft.com/office/officeart/2005/8/layout/vList5"/>
    <dgm:cxn modelId="{27C96721-FDED-4A4F-A74D-14E06BB7FF69}" type="presParOf" srcId="{8B81D61B-B398-4347-8524-DA216170BC31}" destId="{52B32144-7BA3-4955-95B2-49CB33BD586E}" srcOrd="0" destOrd="0" presId="urn:microsoft.com/office/officeart/2005/8/layout/vList5"/>
    <dgm:cxn modelId="{2E0A7825-062E-442D-A1CB-BA41BB0C7889}" type="presParOf" srcId="{52B32144-7BA3-4955-95B2-49CB33BD586E}" destId="{9FA87F65-AA79-41A7-A039-D1247317B672}" srcOrd="0" destOrd="0" presId="urn:microsoft.com/office/officeart/2005/8/layout/vList5"/>
    <dgm:cxn modelId="{8991AA92-915D-4857-A5E6-0BF28F161289}" type="presParOf" srcId="{52B32144-7BA3-4955-95B2-49CB33BD586E}" destId="{C83EDFF5-F888-4227-BE0B-408D6C0A83CA}" srcOrd="1" destOrd="0" presId="urn:microsoft.com/office/officeart/2005/8/layout/vList5"/>
    <dgm:cxn modelId="{DE139B5E-BA5A-4126-A875-700AFB32D83C}" type="presParOf" srcId="{8B81D61B-B398-4347-8524-DA216170BC31}" destId="{F223DC04-0CB4-42D4-B3B6-E07585FAF4FF}" srcOrd="1" destOrd="0" presId="urn:microsoft.com/office/officeart/2005/8/layout/vList5"/>
    <dgm:cxn modelId="{0839CBD9-9C4F-4162-9403-1217C8BD7D70}" type="presParOf" srcId="{8B81D61B-B398-4347-8524-DA216170BC31}" destId="{2337E742-AE12-4815-8414-4A5AB660E57B}" srcOrd="2" destOrd="0" presId="urn:microsoft.com/office/officeart/2005/8/layout/vList5"/>
    <dgm:cxn modelId="{53B5C237-DB4F-47C8-9581-225A51749BCE}" type="presParOf" srcId="{2337E742-AE12-4815-8414-4A5AB660E57B}" destId="{BC075EB4-1C92-4838-A7ED-FF13A0EF6C76}" srcOrd="0" destOrd="0" presId="urn:microsoft.com/office/officeart/2005/8/layout/vList5"/>
    <dgm:cxn modelId="{99CC2B28-C366-4F1E-A7FB-9F3A08FF9527}" type="presParOf" srcId="{2337E742-AE12-4815-8414-4A5AB660E57B}" destId="{46E01DC1-C7EF-45DF-B42A-C239995243EA}" srcOrd="1" destOrd="0" presId="urn:microsoft.com/office/officeart/2005/8/layout/vList5"/>
    <dgm:cxn modelId="{1B455AB4-8378-491E-A6E5-C847976C2DF4}" type="presParOf" srcId="{8B81D61B-B398-4347-8524-DA216170BC31}" destId="{B3BAD444-773C-46B5-8C47-A487F22D7C53}" srcOrd="3" destOrd="0" presId="urn:microsoft.com/office/officeart/2005/8/layout/vList5"/>
    <dgm:cxn modelId="{DB072375-37C3-43EE-B37C-44A8963665CA}" type="presParOf" srcId="{8B81D61B-B398-4347-8524-DA216170BC31}" destId="{7ABD3505-8F91-4CB3-A599-9BEABD363503}" srcOrd="4" destOrd="0" presId="urn:microsoft.com/office/officeart/2005/8/layout/vList5"/>
    <dgm:cxn modelId="{A9095159-7CE4-4D76-8D3A-C66D6C15250C}" type="presParOf" srcId="{7ABD3505-8F91-4CB3-A599-9BEABD363503}" destId="{8E253ADC-2896-4B1A-8097-A05A1066011E}" srcOrd="0" destOrd="0" presId="urn:microsoft.com/office/officeart/2005/8/layout/vList5"/>
    <dgm:cxn modelId="{7C6D786F-8F94-4BAA-A9B3-93DDB8648E21}" type="presParOf" srcId="{7ABD3505-8F91-4CB3-A599-9BEABD363503}" destId="{B3DA7E2D-D284-46F1-8754-D8F03032CFF8}" srcOrd="1" destOrd="0" presId="urn:microsoft.com/office/officeart/2005/8/layout/vList5"/>
    <dgm:cxn modelId="{E1E97110-1675-43E4-A966-B47F2267E623}" type="presParOf" srcId="{8B81D61B-B398-4347-8524-DA216170BC31}" destId="{6407F80D-35C3-4D37-99B0-CFB6814D2C0B}" srcOrd="5" destOrd="0" presId="urn:microsoft.com/office/officeart/2005/8/layout/vList5"/>
    <dgm:cxn modelId="{B9EF8CD3-0B7D-4DF7-90B4-827A3676BA52}" type="presParOf" srcId="{8B81D61B-B398-4347-8524-DA216170BC31}" destId="{17035DC5-A5D0-43B9-BD05-79743F42E99F}" srcOrd="6" destOrd="0" presId="urn:microsoft.com/office/officeart/2005/8/layout/vList5"/>
    <dgm:cxn modelId="{DF0F7ACA-54F1-4302-9A8E-4884F6823ED5}" type="presParOf" srcId="{17035DC5-A5D0-43B9-BD05-79743F42E99F}" destId="{A22A6819-1D5C-4C4A-A2A8-E0A6A405E387}" srcOrd="0" destOrd="0" presId="urn:microsoft.com/office/officeart/2005/8/layout/vList5"/>
    <dgm:cxn modelId="{35CFB169-4E33-45F6-BFAE-63A0F3FCAFB7}" type="presParOf" srcId="{17035DC5-A5D0-43B9-BD05-79743F42E99F}" destId="{4399276C-93B8-4ED3-B6B7-532E8C4C23F2}"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6459C7-7366-4E52-ADB8-488BEE1196AE}" type="doc">
      <dgm:prSet loTypeId="urn:microsoft.com/office/officeart/2005/8/layout/hList2" loCatId="list" qsTypeId="urn:microsoft.com/office/officeart/2005/8/quickstyle/3d1" qsCatId="3D" csTypeId="urn:microsoft.com/office/officeart/2005/8/colors/colorful1" csCatId="colorful" phldr="1"/>
      <dgm:spPr/>
      <dgm:t>
        <a:bodyPr/>
        <a:lstStyle/>
        <a:p>
          <a:endParaRPr lang="fr-BE"/>
        </a:p>
      </dgm:t>
    </dgm:pt>
    <dgm:pt modelId="{67032362-EB79-4565-905A-5535444B5615}">
      <dgm:prSet phldrT="[Texte]" custT="1"/>
      <dgm:spPr/>
      <dgm:t>
        <a:bodyPr/>
        <a:lstStyle/>
        <a:p>
          <a:pPr>
            <a:buFont typeface="Arial"/>
            <a:buChar char="•"/>
          </a:pPr>
          <a:r>
            <a:rPr lang="en-US" sz="1600" b="1" i="0">
              <a:latin typeface="Poppins Italics"/>
              <a:ea typeface="Poppins Italics"/>
              <a:cs typeface="Poppins Italics"/>
              <a:sym typeface="Poppins Italics"/>
            </a:rPr>
            <a:t>Speech / ASR</a:t>
          </a:r>
          <a:endParaRPr lang="fr-BE" sz="1600" b="1" i="0"/>
        </a:p>
      </dgm:t>
    </dgm:pt>
    <dgm:pt modelId="{91873571-64A0-49A8-A579-F7AA439F0806}" type="parTrans" cxnId="{C3B1FBDF-E63F-48F6-9488-B105CF899B2F}">
      <dgm:prSet/>
      <dgm:spPr/>
      <dgm:t>
        <a:bodyPr/>
        <a:lstStyle/>
        <a:p>
          <a:endParaRPr lang="fr-BE" sz="2000"/>
        </a:p>
      </dgm:t>
    </dgm:pt>
    <dgm:pt modelId="{A3A51E77-A810-458F-A703-642FA6065E18}" type="sibTrans" cxnId="{C3B1FBDF-E63F-48F6-9488-B105CF899B2F}">
      <dgm:prSet/>
      <dgm:spPr/>
      <dgm:t>
        <a:bodyPr/>
        <a:lstStyle/>
        <a:p>
          <a:endParaRPr lang="fr-BE" sz="2000"/>
        </a:p>
      </dgm:t>
    </dgm:pt>
    <dgm:pt modelId="{BE4BDD5D-6413-4FA7-BBA1-16DF0EE58255}">
      <dgm:prSet phldrT="[Texte]" custT="1"/>
      <dgm:spPr/>
      <dgm:t>
        <a:bodyPr/>
        <a:lstStyle/>
        <a:p>
          <a:pPr>
            <a:buFont typeface="Arial"/>
            <a:buChar char="•"/>
          </a:pPr>
          <a:r>
            <a:rPr lang="en-US" sz="1600" i="1">
              <a:latin typeface="Poppins Italics"/>
              <a:ea typeface="Poppins Italics"/>
              <a:cs typeface="Poppins Italics"/>
              <a:sym typeface="Poppins Italics"/>
            </a:rPr>
            <a:t>Signal Processing</a:t>
          </a:r>
          <a:endParaRPr lang="fr-BE" sz="1600"/>
        </a:p>
      </dgm:t>
    </dgm:pt>
    <dgm:pt modelId="{2420C2F3-80D2-4191-9340-BC38170C8741}" type="parTrans" cxnId="{989D4D2A-814F-47D2-A761-4659CE39745D}">
      <dgm:prSet/>
      <dgm:spPr/>
      <dgm:t>
        <a:bodyPr/>
        <a:lstStyle/>
        <a:p>
          <a:endParaRPr lang="fr-BE" sz="2000"/>
        </a:p>
      </dgm:t>
    </dgm:pt>
    <dgm:pt modelId="{EA46E697-80A4-4161-BD01-77F5307C5B88}" type="sibTrans" cxnId="{989D4D2A-814F-47D2-A761-4659CE39745D}">
      <dgm:prSet/>
      <dgm:spPr/>
      <dgm:t>
        <a:bodyPr/>
        <a:lstStyle/>
        <a:p>
          <a:endParaRPr lang="fr-BE" sz="2000"/>
        </a:p>
      </dgm:t>
    </dgm:pt>
    <dgm:pt modelId="{E15FAA6D-528C-4888-AB3D-DC6E139703EA}">
      <dgm:prSet phldrT="[Texte]" custT="1"/>
      <dgm:spPr/>
      <dgm:t>
        <a:bodyPr/>
        <a:lstStyle/>
        <a:p>
          <a:pPr>
            <a:buFont typeface="Arial"/>
            <a:buChar char="•"/>
          </a:pPr>
          <a:r>
            <a:rPr lang="en-US" sz="1600" i="1">
              <a:latin typeface="Poppins Italics"/>
              <a:ea typeface="Poppins Italics"/>
              <a:cs typeface="Poppins Italics"/>
              <a:sym typeface="Poppins Italics"/>
            </a:rPr>
            <a:t>End-to-end ASR</a:t>
          </a:r>
          <a:endParaRPr lang="fr-BE" sz="1600"/>
        </a:p>
      </dgm:t>
    </dgm:pt>
    <dgm:pt modelId="{32257BC2-AEDA-4720-9E2D-8A6FC1BD71C4}" type="parTrans" cxnId="{9653D23F-4E1B-48FF-949C-F14224368C17}">
      <dgm:prSet/>
      <dgm:spPr/>
      <dgm:t>
        <a:bodyPr/>
        <a:lstStyle/>
        <a:p>
          <a:endParaRPr lang="fr-BE" sz="2000"/>
        </a:p>
      </dgm:t>
    </dgm:pt>
    <dgm:pt modelId="{2063C902-B4DD-495E-819E-3D1F7E1000C9}" type="sibTrans" cxnId="{9653D23F-4E1B-48FF-949C-F14224368C17}">
      <dgm:prSet/>
      <dgm:spPr/>
      <dgm:t>
        <a:bodyPr/>
        <a:lstStyle/>
        <a:p>
          <a:endParaRPr lang="fr-BE" sz="2000"/>
        </a:p>
      </dgm:t>
    </dgm:pt>
    <dgm:pt modelId="{1373B89A-B923-4F83-A5AA-EB8032C85248}">
      <dgm:prSet phldrT="[Texte]" custT="1"/>
      <dgm:spPr/>
      <dgm:t>
        <a:bodyPr/>
        <a:lstStyle/>
        <a:p>
          <a:pPr>
            <a:buFont typeface="Arial"/>
            <a:buChar char="•"/>
          </a:pPr>
          <a:r>
            <a:rPr lang="en-US" sz="1600" b="1" i="0">
              <a:latin typeface="Poppins Italics"/>
              <a:ea typeface="Poppins Italics"/>
              <a:cs typeface="Poppins Italics"/>
              <a:sym typeface="Poppins Italics"/>
            </a:rPr>
            <a:t>UQ / Deep Learning</a:t>
          </a:r>
          <a:endParaRPr lang="fr-BE" sz="1600" b="1" i="0"/>
        </a:p>
      </dgm:t>
    </dgm:pt>
    <dgm:pt modelId="{988F9A11-B8F0-4BDD-A53F-E9E57B29910A}" type="parTrans" cxnId="{30E2BBD4-E304-46D7-AA99-98F866F9FEBF}">
      <dgm:prSet/>
      <dgm:spPr/>
      <dgm:t>
        <a:bodyPr/>
        <a:lstStyle/>
        <a:p>
          <a:endParaRPr lang="fr-BE" sz="2000"/>
        </a:p>
      </dgm:t>
    </dgm:pt>
    <dgm:pt modelId="{77002001-89D8-4FEB-BF03-C13E9485626B}" type="sibTrans" cxnId="{30E2BBD4-E304-46D7-AA99-98F866F9FEBF}">
      <dgm:prSet/>
      <dgm:spPr/>
      <dgm:t>
        <a:bodyPr/>
        <a:lstStyle/>
        <a:p>
          <a:endParaRPr lang="fr-BE" sz="2000"/>
        </a:p>
      </dgm:t>
    </dgm:pt>
    <dgm:pt modelId="{291EB2A9-F65E-42A4-B255-704EE065E2A2}">
      <dgm:prSet phldrT="[Texte]" custT="1"/>
      <dgm:spPr/>
      <dgm:t>
        <a:bodyPr/>
        <a:lstStyle/>
        <a:p>
          <a:pPr>
            <a:buFont typeface="Arial"/>
            <a:buChar char="•"/>
          </a:pPr>
          <a:r>
            <a:rPr lang="en-US" sz="1600" i="1">
              <a:latin typeface="Poppins Italics"/>
              <a:ea typeface="Poppins Italics"/>
              <a:cs typeface="Poppins Italics"/>
              <a:sym typeface="Poppins Italics"/>
            </a:rPr>
            <a:t>Machine Learning</a:t>
          </a:r>
          <a:endParaRPr lang="fr-BE" sz="1600"/>
        </a:p>
      </dgm:t>
    </dgm:pt>
    <dgm:pt modelId="{3FFF6232-D1FC-4948-9424-5F11EB25D237}" type="parTrans" cxnId="{14270316-BA25-4D78-9FEC-D1386B902A0A}">
      <dgm:prSet/>
      <dgm:spPr/>
      <dgm:t>
        <a:bodyPr/>
        <a:lstStyle/>
        <a:p>
          <a:endParaRPr lang="fr-BE" sz="2000"/>
        </a:p>
      </dgm:t>
    </dgm:pt>
    <dgm:pt modelId="{09F90C16-EC4F-4DAC-AC7D-799EAA5BCE25}" type="sibTrans" cxnId="{14270316-BA25-4D78-9FEC-D1386B902A0A}">
      <dgm:prSet/>
      <dgm:spPr/>
      <dgm:t>
        <a:bodyPr/>
        <a:lstStyle/>
        <a:p>
          <a:endParaRPr lang="fr-BE" sz="2000"/>
        </a:p>
      </dgm:t>
    </dgm:pt>
    <dgm:pt modelId="{063CD3EC-E88C-4845-9251-DAB1BE79C6C6}">
      <dgm:prSet phldrT="[Texte]" custT="1"/>
      <dgm:spPr/>
      <dgm:t>
        <a:bodyPr/>
        <a:lstStyle/>
        <a:p>
          <a:pPr>
            <a:buFont typeface="Arial"/>
            <a:buChar char="•"/>
          </a:pPr>
          <a:r>
            <a:rPr lang="en-US" sz="1600" b="1" i="0">
              <a:latin typeface="Poppins Italics"/>
              <a:ea typeface="Poppins Italics"/>
              <a:cs typeface="Poppins Italics"/>
              <a:sym typeface="Poppins Italics"/>
            </a:rPr>
            <a:t>NLP / Computational Linguistics</a:t>
          </a:r>
          <a:endParaRPr lang="fr-BE" sz="1600" b="1" i="0"/>
        </a:p>
      </dgm:t>
    </dgm:pt>
    <dgm:pt modelId="{3ED93B86-623D-47C7-A8E2-FB7A6B3BBB8B}" type="parTrans" cxnId="{9228CA55-3F5A-49C5-AD5F-F31E9F4927DC}">
      <dgm:prSet/>
      <dgm:spPr/>
      <dgm:t>
        <a:bodyPr/>
        <a:lstStyle/>
        <a:p>
          <a:endParaRPr lang="fr-BE" sz="2000"/>
        </a:p>
      </dgm:t>
    </dgm:pt>
    <dgm:pt modelId="{F0081D18-534C-430A-A4B7-9877CCC7F03A}" type="sibTrans" cxnId="{9228CA55-3F5A-49C5-AD5F-F31E9F4927DC}">
      <dgm:prSet/>
      <dgm:spPr/>
      <dgm:t>
        <a:bodyPr/>
        <a:lstStyle/>
        <a:p>
          <a:endParaRPr lang="fr-BE" sz="2000"/>
        </a:p>
      </dgm:t>
    </dgm:pt>
    <dgm:pt modelId="{5C00F98D-D2C5-47BA-8946-20FE2365BE43}">
      <dgm:prSet phldrT="[Texte]" custT="1"/>
      <dgm:spPr/>
      <dgm:t>
        <a:bodyPr/>
        <a:lstStyle/>
        <a:p>
          <a:pPr>
            <a:buFont typeface="Arial"/>
            <a:buChar char="•"/>
          </a:pPr>
          <a:r>
            <a:rPr lang="en-US" sz="1600" i="1">
              <a:latin typeface="Poppins Italics"/>
              <a:ea typeface="Poppins Italics"/>
              <a:cs typeface="Poppins Italics"/>
              <a:sym typeface="Poppins Italics"/>
            </a:rPr>
            <a:t>Linguistic background</a:t>
          </a:r>
          <a:endParaRPr lang="fr-BE" sz="1600"/>
        </a:p>
      </dgm:t>
    </dgm:pt>
    <dgm:pt modelId="{619A3227-742A-43BD-98EC-9BFA1AC5A41A}" type="parTrans" cxnId="{A6EF6E38-ACBE-421D-8070-CFFCF64B6C10}">
      <dgm:prSet/>
      <dgm:spPr/>
      <dgm:t>
        <a:bodyPr/>
        <a:lstStyle/>
        <a:p>
          <a:endParaRPr lang="fr-BE" sz="2000"/>
        </a:p>
      </dgm:t>
    </dgm:pt>
    <dgm:pt modelId="{38CAB0C5-FC59-4DF6-835B-8AFBB0E23AAA}" type="sibTrans" cxnId="{A6EF6E38-ACBE-421D-8070-CFFCF64B6C10}">
      <dgm:prSet/>
      <dgm:spPr/>
      <dgm:t>
        <a:bodyPr/>
        <a:lstStyle/>
        <a:p>
          <a:endParaRPr lang="fr-BE" sz="2000"/>
        </a:p>
      </dgm:t>
    </dgm:pt>
    <dgm:pt modelId="{29AD132A-84FB-47E3-82DF-A430947E9EA5}">
      <dgm:prSet phldrT="[Texte]" custT="1"/>
      <dgm:spPr/>
      <dgm:t>
        <a:bodyPr/>
        <a:lstStyle/>
        <a:p>
          <a:pPr>
            <a:buFont typeface="Arial"/>
            <a:buChar char="•"/>
          </a:pPr>
          <a:r>
            <a:rPr lang="en-US" sz="1600" i="1">
              <a:latin typeface="Poppins Italics"/>
              <a:ea typeface="Poppins Italics"/>
              <a:cs typeface="Poppins Italics"/>
              <a:sym typeface="Poppins Italics"/>
            </a:rPr>
            <a:t>Phoneme error taxonomy</a:t>
          </a:r>
          <a:endParaRPr lang="fr-BE" sz="1600"/>
        </a:p>
      </dgm:t>
    </dgm:pt>
    <dgm:pt modelId="{99419F70-D9B5-4549-8866-6588F3D32532}" type="parTrans" cxnId="{9A3C74E2-7EA4-4D99-A76D-7A9BD49F480C}">
      <dgm:prSet/>
      <dgm:spPr/>
      <dgm:t>
        <a:bodyPr/>
        <a:lstStyle/>
        <a:p>
          <a:endParaRPr lang="fr-BE" sz="2000"/>
        </a:p>
      </dgm:t>
    </dgm:pt>
    <dgm:pt modelId="{7A04D9D9-BD7A-4322-AEE0-7741C692198C}" type="sibTrans" cxnId="{9A3C74E2-7EA4-4D99-A76D-7A9BD49F480C}">
      <dgm:prSet/>
      <dgm:spPr/>
      <dgm:t>
        <a:bodyPr/>
        <a:lstStyle/>
        <a:p>
          <a:endParaRPr lang="fr-BE" sz="2000"/>
        </a:p>
      </dgm:t>
    </dgm:pt>
    <dgm:pt modelId="{A72858BA-AC87-4078-994B-AD3D51AE668E}">
      <dgm:prSet custT="1"/>
      <dgm:spPr/>
      <dgm:t>
        <a:bodyPr/>
        <a:lstStyle/>
        <a:p>
          <a:r>
            <a:rPr lang="en-US" sz="1600" b="1" i="0">
              <a:latin typeface="Poppins Italics"/>
              <a:ea typeface="Poppins Italics"/>
              <a:cs typeface="Poppins Italics"/>
              <a:sym typeface="Poppins Italics"/>
            </a:rPr>
            <a:t>Clinical / Digital Health</a:t>
          </a:r>
        </a:p>
      </dgm:t>
    </dgm:pt>
    <dgm:pt modelId="{90EB810A-57FD-4E7C-8A3C-757956FA3DB0}" type="parTrans" cxnId="{F089D3B4-B303-404A-94A6-B07DBD2BB85F}">
      <dgm:prSet/>
      <dgm:spPr/>
      <dgm:t>
        <a:bodyPr/>
        <a:lstStyle/>
        <a:p>
          <a:endParaRPr lang="fr-BE" sz="2000"/>
        </a:p>
      </dgm:t>
    </dgm:pt>
    <dgm:pt modelId="{17EC215A-1AC1-4235-896B-7AFEA3B2ECE1}" type="sibTrans" cxnId="{F089D3B4-B303-404A-94A6-B07DBD2BB85F}">
      <dgm:prSet/>
      <dgm:spPr/>
      <dgm:t>
        <a:bodyPr/>
        <a:lstStyle/>
        <a:p>
          <a:endParaRPr lang="fr-BE" sz="2000"/>
        </a:p>
      </dgm:t>
    </dgm:pt>
    <dgm:pt modelId="{B2BA83BA-DC92-478B-8CC5-F5ACFA9BDE7C}">
      <dgm:prSet custT="1"/>
      <dgm:spPr/>
      <dgm:t>
        <a:bodyPr/>
        <a:lstStyle/>
        <a:p>
          <a:pPr>
            <a:buFont typeface="Arial"/>
            <a:buChar char="•"/>
          </a:pPr>
          <a:r>
            <a:rPr lang="en-US" sz="1600" i="1">
              <a:latin typeface="Poppins Italics"/>
              <a:ea typeface="Poppins Italics"/>
              <a:cs typeface="Poppins Italics"/>
              <a:sym typeface="Poppins Italics"/>
            </a:rPr>
            <a:t>EU AI Act Knowledge</a:t>
          </a:r>
        </a:p>
      </dgm:t>
    </dgm:pt>
    <dgm:pt modelId="{BD3C049F-C793-48FD-A643-0572B89F614A}" type="parTrans" cxnId="{DA689E48-47DA-46E5-8470-016030C72D5F}">
      <dgm:prSet/>
      <dgm:spPr/>
      <dgm:t>
        <a:bodyPr/>
        <a:lstStyle/>
        <a:p>
          <a:endParaRPr lang="fr-BE" sz="2000"/>
        </a:p>
      </dgm:t>
    </dgm:pt>
    <dgm:pt modelId="{4E057301-51E2-4CAE-BE3A-0B70CA1625DB}" type="sibTrans" cxnId="{DA689E48-47DA-46E5-8470-016030C72D5F}">
      <dgm:prSet/>
      <dgm:spPr/>
      <dgm:t>
        <a:bodyPr/>
        <a:lstStyle/>
        <a:p>
          <a:endParaRPr lang="fr-BE" sz="2000"/>
        </a:p>
      </dgm:t>
    </dgm:pt>
    <dgm:pt modelId="{4DADF083-3AEF-44C4-95B4-C240827CC462}">
      <dgm:prSet custT="1"/>
      <dgm:spPr/>
      <dgm:t>
        <a:bodyPr/>
        <a:lstStyle/>
        <a:p>
          <a:pPr>
            <a:buFont typeface="Arial"/>
            <a:buChar char="•"/>
          </a:pPr>
          <a:r>
            <a:rPr lang="en-US" sz="1600" i="1">
              <a:latin typeface="Poppins Italics"/>
              <a:ea typeface="Poppins Italics"/>
              <a:cs typeface="Poppins Italics"/>
              <a:sym typeface="Poppins Italics"/>
            </a:rPr>
            <a:t>Screening relevance</a:t>
          </a:r>
        </a:p>
      </dgm:t>
    </dgm:pt>
    <dgm:pt modelId="{CD677B61-30B1-4EF0-86AE-D5FFF3242178}" type="parTrans" cxnId="{707F5807-63B0-4EB1-B90D-607E8802FA85}">
      <dgm:prSet/>
      <dgm:spPr/>
      <dgm:t>
        <a:bodyPr/>
        <a:lstStyle/>
        <a:p>
          <a:endParaRPr lang="fr-BE" sz="2000"/>
        </a:p>
      </dgm:t>
    </dgm:pt>
    <dgm:pt modelId="{BEE80D85-0FCE-4573-8B6F-89967D38048F}" type="sibTrans" cxnId="{707F5807-63B0-4EB1-B90D-607E8802FA85}">
      <dgm:prSet/>
      <dgm:spPr/>
      <dgm:t>
        <a:bodyPr/>
        <a:lstStyle/>
        <a:p>
          <a:endParaRPr lang="fr-BE" sz="2000"/>
        </a:p>
      </dgm:t>
    </dgm:pt>
    <dgm:pt modelId="{B82CE627-CC6F-42CA-B18D-86C2B2E2D333}">
      <dgm:prSet phldrT="[Texte]" custT="1"/>
      <dgm:spPr/>
      <dgm:t>
        <a:bodyPr/>
        <a:lstStyle/>
        <a:p>
          <a:pPr>
            <a:buFont typeface="Arial"/>
            <a:buChar char="•"/>
          </a:pPr>
          <a:r>
            <a:rPr lang="en-US" sz="1600" i="1">
              <a:latin typeface="Poppins Italics"/>
              <a:ea typeface="Poppins Italics"/>
              <a:cs typeface="Poppins Italics"/>
              <a:sym typeface="Poppins Italics"/>
            </a:rPr>
            <a:t>Signal classification</a:t>
          </a:r>
          <a:endParaRPr lang="fr-BE" sz="1600"/>
        </a:p>
      </dgm:t>
    </dgm:pt>
    <dgm:pt modelId="{9F8C96CE-1258-4D2D-94B2-22B29B7ADCA1}" type="parTrans" cxnId="{2DD159BA-E4CE-41CE-B192-00D0A6941CD7}">
      <dgm:prSet/>
      <dgm:spPr/>
      <dgm:t>
        <a:bodyPr/>
        <a:lstStyle/>
        <a:p>
          <a:endParaRPr lang="fr-BE" sz="2000"/>
        </a:p>
      </dgm:t>
    </dgm:pt>
    <dgm:pt modelId="{B87371C4-E282-46B2-B68F-441F27F235BC}" type="sibTrans" cxnId="{2DD159BA-E4CE-41CE-B192-00D0A6941CD7}">
      <dgm:prSet/>
      <dgm:spPr/>
      <dgm:t>
        <a:bodyPr/>
        <a:lstStyle/>
        <a:p>
          <a:endParaRPr lang="fr-BE" sz="2000"/>
        </a:p>
      </dgm:t>
    </dgm:pt>
    <dgm:pt modelId="{76850CAB-BD9F-42E5-B6CE-10068141134D}">
      <dgm:prSet phldrT="[Texte]" custT="1"/>
      <dgm:spPr/>
      <dgm:t>
        <a:bodyPr/>
        <a:lstStyle/>
        <a:p>
          <a:pPr rtl="0">
            <a:buFont typeface="Arial"/>
            <a:buChar char="•"/>
          </a:pPr>
          <a:r>
            <a:rPr lang="en-US" sz="1600" i="1">
              <a:latin typeface="Poppins Italics"/>
              <a:ea typeface="Poppins Italics"/>
              <a:cs typeface="Poppins Italics"/>
              <a:sym typeface="Poppins Italics"/>
            </a:rPr>
            <a:t>Acoustic mismatch</a:t>
          </a:r>
          <a:endParaRPr lang="fr-BE" sz="1600"/>
        </a:p>
      </dgm:t>
    </dgm:pt>
    <dgm:pt modelId="{898D5AA5-E040-426C-9511-77ABE94A8924}" type="parTrans" cxnId="{A705C15F-42D1-495F-9B74-D40B3FA86CDA}">
      <dgm:prSet/>
      <dgm:spPr/>
      <dgm:t>
        <a:bodyPr/>
        <a:lstStyle/>
        <a:p>
          <a:endParaRPr lang="fr-BE" sz="2000"/>
        </a:p>
      </dgm:t>
    </dgm:pt>
    <dgm:pt modelId="{D727C512-D9BA-4EE2-BB34-1964C7B080AD}" type="sibTrans" cxnId="{A705C15F-42D1-495F-9B74-D40B3FA86CDA}">
      <dgm:prSet/>
      <dgm:spPr/>
      <dgm:t>
        <a:bodyPr/>
        <a:lstStyle/>
        <a:p>
          <a:endParaRPr lang="fr-BE" sz="2000"/>
        </a:p>
      </dgm:t>
    </dgm:pt>
    <dgm:pt modelId="{47348619-2C1F-42CF-BFC0-95B15CE63C28}">
      <dgm:prSet phldrT="[Texte]" custT="1"/>
      <dgm:spPr/>
      <dgm:t>
        <a:bodyPr/>
        <a:lstStyle/>
        <a:p>
          <a:pPr>
            <a:buFont typeface="Arial"/>
            <a:buChar char="•"/>
          </a:pPr>
          <a:r>
            <a:rPr lang="fr-BE" sz="1600"/>
            <a:t>Transformers </a:t>
          </a:r>
          <a:r>
            <a:rPr lang="fr-BE" sz="1600" err="1"/>
            <a:t>based</a:t>
          </a:r>
          <a:r>
            <a:rPr lang="fr-BE" sz="1600"/>
            <a:t> </a:t>
          </a:r>
          <a:r>
            <a:rPr lang="fr-BE" sz="1600" err="1"/>
            <a:t>algorithm</a:t>
          </a:r>
          <a:endParaRPr lang="fr-BE" sz="1600"/>
        </a:p>
      </dgm:t>
    </dgm:pt>
    <dgm:pt modelId="{D6E21BE3-7CE0-4EC5-ABE3-281CA3F13396}" type="parTrans" cxnId="{E27D6A06-768E-477F-AD31-A80ED369C19A}">
      <dgm:prSet/>
      <dgm:spPr/>
      <dgm:t>
        <a:bodyPr/>
        <a:lstStyle/>
        <a:p>
          <a:endParaRPr lang="fr-BE" sz="2000"/>
        </a:p>
      </dgm:t>
    </dgm:pt>
    <dgm:pt modelId="{C24792C9-5241-48C3-8A58-24319D3CA4FE}" type="sibTrans" cxnId="{E27D6A06-768E-477F-AD31-A80ED369C19A}">
      <dgm:prSet/>
      <dgm:spPr/>
      <dgm:t>
        <a:bodyPr/>
        <a:lstStyle/>
        <a:p>
          <a:endParaRPr lang="fr-BE" sz="2000"/>
        </a:p>
      </dgm:t>
    </dgm:pt>
    <dgm:pt modelId="{86746D05-E0A8-4D1A-AD40-8B19DB575529}">
      <dgm:prSet phldrT="[Texte]" custT="1"/>
      <dgm:spPr/>
      <dgm:t>
        <a:bodyPr/>
        <a:lstStyle/>
        <a:p>
          <a:pPr>
            <a:buFont typeface="Arial"/>
            <a:buChar char="•"/>
          </a:pPr>
          <a:r>
            <a:rPr lang="en-US" sz="1600" i="1">
              <a:latin typeface="Poppins Italics"/>
              <a:ea typeface="Poppins Italics"/>
              <a:cs typeface="Poppins Italics"/>
              <a:sym typeface="Poppins Italics"/>
            </a:rPr>
            <a:t>NLP metrics</a:t>
          </a:r>
          <a:endParaRPr lang="fr-BE" sz="1600"/>
        </a:p>
      </dgm:t>
    </dgm:pt>
    <dgm:pt modelId="{71E93029-61DD-4BF4-A319-47A37F2002AB}" type="parTrans" cxnId="{6FE20DFA-5B47-4891-B0BD-9962EB6E7D1D}">
      <dgm:prSet/>
      <dgm:spPr/>
      <dgm:t>
        <a:bodyPr/>
        <a:lstStyle/>
        <a:p>
          <a:endParaRPr lang="fr-BE" sz="2000"/>
        </a:p>
      </dgm:t>
    </dgm:pt>
    <dgm:pt modelId="{80D5D135-41C1-414E-9934-8FD36F023578}" type="sibTrans" cxnId="{6FE20DFA-5B47-4891-B0BD-9962EB6E7D1D}">
      <dgm:prSet/>
      <dgm:spPr/>
      <dgm:t>
        <a:bodyPr/>
        <a:lstStyle/>
        <a:p>
          <a:endParaRPr lang="fr-BE" sz="2000"/>
        </a:p>
      </dgm:t>
    </dgm:pt>
    <dgm:pt modelId="{F8E0501C-D439-42E3-8B84-458759B26480}">
      <dgm:prSet custT="1"/>
      <dgm:spPr/>
      <dgm:t>
        <a:bodyPr/>
        <a:lstStyle/>
        <a:p>
          <a:pPr>
            <a:buFont typeface="Arial"/>
            <a:buChar char="•"/>
          </a:pPr>
          <a:r>
            <a:rPr lang="en-US" sz="1600" i="1">
              <a:latin typeface="Poppins Italics"/>
              <a:ea typeface="Poppins Italics"/>
              <a:cs typeface="Poppins Italics"/>
              <a:sym typeface="Poppins Italics"/>
            </a:rPr>
            <a:t>Review thresholds</a:t>
          </a:r>
        </a:p>
      </dgm:t>
    </dgm:pt>
    <dgm:pt modelId="{2578E3AA-515B-4F82-91EE-DBD9EE9CC80C}" type="parTrans" cxnId="{73B856FD-C3BC-4C1F-B8C8-76D7915F4782}">
      <dgm:prSet/>
      <dgm:spPr/>
      <dgm:t>
        <a:bodyPr/>
        <a:lstStyle/>
        <a:p>
          <a:endParaRPr lang="fr-BE" sz="2000"/>
        </a:p>
      </dgm:t>
    </dgm:pt>
    <dgm:pt modelId="{3C1ECB43-5C18-4DBA-B3AB-5099D617C20A}" type="sibTrans" cxnId="{73B856FD-C3BC-4C1F-B8C8-76D7915F4782}">
      <dgm:prSet/>
      <dgm:spPr/>
      <dgm:t>
        <a:bodyPr/>
        <a:lstStyle/>
        <a:p>
          <a:endParaRPr lang="fr-BE" sz="2000"/>
        </a:p>
      </dgm:t>
    </dgm:pt>
    <dgm:pt modelId="{CB78EB30-7BD9-444A-A070-CCCDD251D226}">
      <dgm:prSet custT="1"/>
      <dgm:spPr/>
      <dgm:t>
        <a:bodyPr/>
        <a:lstStyle/>
        <a:p>
          <a:pPr>
            <a:buFont typeface="Arial"/>
            <a:buChar char="•"/>
          </a:pPr>
          <a:r>
            <a:rPr lang="en-US" sz="1600" i="1">
              <a:latin typeface="Poppins Italics"/>
              <a:ea typeface="Poppins Italics"/>
              <a:cs typeface="Poppins Italics"/>
              <a:sym typeface="Poppins Italics"/>
            </a:rPr>
            <a:t>Usability</a:t>
          </a:r>
        </a:p>
      </dgm:t>
    </dgm:pt>
    <dgm:pt modelId="{4848CAF9-B2FE-45DB-BC8B-4A8F4FF2FACD}" type="parTrans" cxnId="{BDEE5072-0289-4B1A-813C-7D3924FE96D0}">
      <dgm:prSet/>
      <dgm:spPr/>
      <dgm:t>
        <a:bodyPr/>
        <a:lstStyle/>
        <a:p>
          <a:endParaRPr lang="fr-BE" sz="2000"/>
        </a:p>
      </dgm:t>
    </dgm:pt>
    <dgm:pt modelId="{41C2CF7E-8D89-416E-9015-6F175FD4BB68}" type="sibTrans" cxnId="{BDEE5072-0289-4B1A-813C-7D3924FE96D0}">
      <dgm:prSet/>
      <dgm:spPr/>
      <dgm:t>
        <a:bodyPr/>
        <a:lstStyle/>
        <a:p>
          <a:endParaRPr lang="fr-BE" sz="2000"/>
        </a:p>
      </dgm:t>
    </dgm:pt>
    <dgm:pt modelId="{2BAFC98D-16CF-4421-A94C-F4D6F05DCFF9}">
      <dgm:prSet custT="1"/>
      <dgm:spPr/>
      <dgm:t>
        <a:bodyPr/>
        <a:lstStyle/>
        <a:p>
          <a:pPr>
            <a:buFont typeface="Arial"/>
            <a:buNone/>
          </a:pPr>
          <a:endParaRPr lang="en-US" sz="1600" i="1">
            <a:solidFill>
              <a:srgbClr val="000038"/>
            </a:solidFill>
            <a:latin typeface="Poppins Italics"/>
            <a:ea typeface="Poppins Italics"/>
            <a:cs typeface="Poppins Italics"/>
            <a:sym typeface="Poppins Italics"/>
          </a:endParaRPr>
        </a:p>
      </dgm:t>
    </dgm:pt>
    <dgm:pt modelId="{C7041103-0DD7-48B0-ADBB-A001778AE35D}" type="parTrans" cxnId="{5AF358F9-0322-4314-9ADE-47FFF18C0106}">
      <dgm:prSet/>
      <dgm:spPr/>
      <dgm:t>
        <a:bodyPr/>
        <a:lstStyle/>
        <a:p>
          <a:endParaRPr lang="fr-BE"/>
        </a:p>
      </dgm:t>
    </dgm:pt>
    <dgm:pt modelId="{289DA1B5-EA15-4502-A481-B1E6683BBB07}" type="sibTrans" cxnId="{5AF358F9-0322-4314-9ADE-47FFF18C0106}">
      <dgm:prSet/>
      <dgm:spPr/>
      <dgm:t>
        <a:bodyPr/>
        <a:lstStyle/>
        <a:p>
          <a:endParaRPr lang="fr-BE"/>
        </a:p>
      </dgm:t>
    </dgm:pt>
    <dgm:pt modelId="{E9C1BED6-8B6A-4374-A4B7-A0B780871F09}">
      <dgm:prSet phldrT="[Texte]" custT="1"/>
      <dgm:spPr/>
      <dgm:t>
        <a:bodyPr/>
        <a:lstStyle/>
        <a:p>
          <a:pPr>
            <a:buFont typeface="Arial"/>
            <a:buChar char="•"/>
          </a:pPr>
          <a:r>
            <a:rPr lang="en-US" sz="1600" i="1">
              <a:latin typeface="Poppins Italics"/>
              <a:ea typeface="Poppins Italics"/>
              <a:cs typeface="Poppins Italics"/>
              <a:sym typeface="Poppins Italics"/>
            </a:rPr>
            <a:t>Calibration</a:t>
          </a:r>
          <a:endParaRPr lang="fr-BE" sz="1600"/>
        </a:p>
      </dgm:t>
    </dgm:pt>
    <dgm:pt modelId="{40D06D03-2806-4303-9DA2-EDC3A17FC3F6}" type="parTrans" cxnId="{A7B9DD20-EE7E-487B-B96F-85CBCF24F0FA}">
      <dgm:prSet/>
      <dgm:spPr/>
      <dgm:t>
        <a:bodyPr/>
        <a:lstStyle/>
        <a:p>
          <a:endParaRPr lang="fr-BE"/>
        </a:p>
      </dgm:t>
    </dgm:pt>
    <dgm:pt modelId="{E41E08F5-3F93-40FF-B22C-7C10B4C889AE}" type="sibTrans" cxnId="{A7B9DD20-EE7E-487B-B96F-85CBCF24F0FA}">
      <dgm:prSet/>
      <dgm:spPr/>
      <dgm:t>
        <a:bodyPr/>
        <a:lstStyle/>
        <a:p>
          <a:endParaRPr lang="fr-BE"/>
        </a:p>
      </dgm:t>
    </dgm:pt>
    <dgm:pt modelId="{7EBD3F64-A152-4CE2-9D3C-AF3C2F72B0D1}">
      <dgm:prSet phldrT="[Texte]" custT="1"/>
      <dgm:spPr/>
      <dgm:t>
        <a:bodyPr/>
        <a:lstStyle/>
        <a:p>
          <a:pPr>
            <a:buFont typeface="Arial"/>
            <a:buChar char="•"/>
          </a:pPr>
          <a:endParaRPr lang="fr-BE" sz="1600">
            <a:solidFill>
              <a:schemeClr val="bg1"/>
            </a:solidFill>
          </a:endParaRPr>
        </a:p>
      </dgm:t>
    </dgm:pt>
    <dgm:pt modelId="{34B91ADA-F34E-464A-9E10-47575F6B4475}" type="parTrans" cxnId="{AF0BD1F8-FB34-491D-B5C4-F067FE8D984F}">
      <dgm:prSet/>
      <dgm:spPr/>
      <dgm:t>
        <a:bodyPr/>
        <a:lstStyle/>
        <a:p>
          <a:endParaRPr lang="fr-BE"/>
        </a:p>
      </dgm:t>
    </dgm:pt>
    <dgm:pt modelId="{C4456946-E93E-4A3C-AA6D-4904A1797A6E}" type="sibTrans" cxnId="{AF0BD1F8-FB34-491D-B5C4-F067FE8D984F}">
      <dgm:prSet/>
      <dgm:spPr/>
      <dgm:t>
        <a:bodyPr/>
        <a:lstStyle/>
        <a:p>
          <a:endParaRPr lang="fr-BE"/>
        </a:p>
      </dgm:t>
    </dgm:pt>
    <dgm:pt modelId="{DE73D980-DEA6-41C8-B149-CE78CCED5964}">
      <dgm:prSet phldrT="[Texte]" custT="1"/>
      <dgm:spPr/>
      <dgm:t>
        <a:bodyPr/>
        <a:lstStyle/>
        <a:p>
          <a:pPr>
            <a:buFont typeface="Arial"/>
            <a:buChar char="•"/>
          </a:pPr>
          <a:endParaRPr lang="fr-BE" sz="1600">
            <a:solidFill>
              <a:schemeClr val="bg1"/>
            </a:solidFill>
          </a:endParaRPr>
        </a:p>
      </dgm:t>
    </dgm:pt>
    <dgm:pt modelId="{A5244EAC-A3E4-40A5-A8D0-8E7A155F34DF}" type="parTrans" cxnId="{4F6AE3B9-ACDB-45FE-89F1-D32AADFF7CFD}">
      <dgm:prSet/>
      <dgm:spPr/>
      <dgm:t>
        <a:bodyPr/>
        <a:lstStyle/>
        <a:p>
          <a:endParaRPr lang="fr-BE"/>
        </a:p>
      </dgm:t>
    </dgm:pt>
    <dgm:pt modelId="{AD640F80-ADA1-4192-86B8-11A4AED32FF4}" type="sibTrans" cxnId="{4F6AE3B9-ACDB-45FE-89F1-D32AADFF7CFD}">
      <dgm:prSet/>
      <dgm:spPr/>
      <dgm:t>
        <a:bodyPr/>
        <a:lstStyle/>
        <a:p>
          <a:endParaRPr lang="fr-BE"/>
        </a:p>
      </dgm:t>
    </dgm:pt>
    <dgm:pt modelId="{38D86E43-07AB-4328-8B05-82B176E55CFE}">
      <dgm:prSet phldrT="[Texte]" custT="1"/>
      <dgm:spPr/>
      <dgm:t>
        <a:bodyPr/>
        <a:lstStyle/>
        <a:p>
          <a:pPr>
            <a:buFont typeface="Arial"/>
            <a:buChar char="•"/>
          </a:pPr>
          <a:endParaRPr lang="fr-BE" sz="1600">
            <a:solidFill>
              <a:schemeClr val="bg1"/>
            </a:solidFill>
          </a:endParaRPr>
        </a:p>
      </dgm:t>
    </dgm:pt>
    <dgm:pt modelId="{09CD1FAA-FF7B-4435-A875-A6B79CA08292}" type="parTrans" cxnId="{C381C87F-0C11-4CB9-9838-C7671A8C7D94}">
      <dgm:prSet/>
      <dgm:spPr/>
      <dgm:t>
        <a:bodyPr/>
        <a:lstStyle/>
        <a:p>
          <a:endParaRPr lang="fr-BE"/>
        </a:p>
      </dgm:t>
    </dgm:pt>
    <dgm:pt modelId="{CA72DE5E-FABF-4962-80ED-34AC19636531}" type="sibTrans" cxnId="{C381C87F-0C11-4CB9-9838-C7671A8C7D94}">
      <dgm:prSet/>
      <dgm:spPr/>
      <dgm:t>
        <a:bodyPr/>
        <a:lstStyle/>
        <a:p>
          <a:endParaRPr lang="fr-BE"/>
        </a:p>
      </dgm:t>
    </dgm:pt>
    <dgm:pt modelId="{22075C35-3ADC-4126-8505-21D47BCFC1CC}">
      <dgm:prSet phldrT="[Texte]" custT="1"/>
      <dgm:spPr/>
      <dgm:t>
        <a:bodyPr/>
        <a:lstStyle/>
        <a:p>
          <a:pPr>
            <a:buFont typeface="Arial"/>
            <a:buChar char="•"/>
          </a:pPr>
          <a:endParaRPr lang="fr-BE" sz="1600">
            <a:solidFill>
              <a:schemeClr val="bg1"/>
            </a:solidFill>
          </a:endParaRPr>
        </a:p>
      </dgm:t>
    </dgm:pt>
    <dgm:pt modelId="{8E99166C-BAB5-4FD7-9FEA-2CFC04EE3D0F}" type="parTrans" cxnId="{675D627B-7CAB-47C6-B8DB-90538EE02EBE}">
      <dgm:prSet/>
      <dgm:spPr/>
      <dgm:t>
        <a:bodyPr/>
        <a:lstStyle/>
        <a:p>
          <a:endParaRPr lang="fr-BE"/>
        </a:p>
      </dgm:t>
    </dgm:pt>
    <dgm:pt modelId="{4CB0EF55-A086-4AF3-A6A5-C2A48F9643E5}" type="sibTrans" cxnId="{675D627B-7CAB-47C6-B8DB-90538EE02EBE}">
      <dgm:prSet/>
      <dgm:spPr/>
      <dgm:t>
        <a:bodyPr/>
        <a:lstStyle/>
        <a:p>
          <a:endParaRPr lang="fr-BE"/>
        </a:p>
      </dgm:t>
    </dgm:pt>
    <dgm:pt modelId="{3D9E79CF-EA88-47DF-9A7B-B62E1B3F9EA7}" type="pres">
      <dgm:prSet presAssocID="{A26459C7-7366-4E52-ADB8-488BEE1196AE}" presName="linearFlow" presStyleCnt="0">
        <dgm:presLayoutVars>
          <dgm:dir/>
          <dgm:animLvl val="lvl"/>
          <dgm:resizeHandles/>
        </dgm:presLayoutVars>
      </dgm:prSet>
      <dgm:spPr/>
    </dgm:pt>
    <dgm:pt modelId="{53ECB50D-41EE-4F7A-B090-66792F86A7ED}" type="pres">
      <dgm:prSet presAssocID="{67032362-EB79-4565-905A-5535444B5615}" presName="compositeNode" presStyleCnt="0">
        <dgm:presLayoutVars>
          <dgm:bulletEnabled val="1"/>
        </dgm:presLayoutVars>
      </dgm:prSet>
      <dgm:spPr/>
    </dgm:pt>
    <dgm:pt modelId="{510FBD74-0C51-4EC8-B7BC-337DC0C8AD8B}" type="pres">
      <dgm:prSet presAssocID="{67032362-EB79-4565-905A-5535444B5615}" presName="image" presStyleLbl="fgImgPlac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ande vocale avec un remplissage uni"/>
        </a:ext>
      </dgm:extLst>
    </dgm:pt>
    <dgm:pt modelId="{21FBC1CD-9F9A-409D-8D85-5B3E066C07BB}" type="pres">
      <dgm:prSet presAssocID="{67032362-EB79-4565-905A-5535444B5615}" presName="childNode" presStyleLbl="node1" presStyleIdx="0" presStyleCnt="4">
        <dgm:presLayoutVars>
          <dgm:bulletEnabled val="1"/>
        </dgm:presLayoutVars>
      </dgm:prSet>
      <dgm:spPr/>
    </dgm:pt>
    <dgm:pt modelId="{5A8C09AD-4422-4E1B-A3B6-0BCF7B415AAD}" type="pres">
      <dgm:prSet presAssocID="{67032362-EB79-4565-905A-5535444B5615}" presName="parentNode" presStyleLbl="revTx" presStyleIdx="0" presStyleCnt="4">
        <dgm:presLayoutVars>
          <dgm:chMax val="0"/>
          <dgm:bulletEnabled val="1"/>
        </dgm:presLayoutVars>
      </dgm:prSet>
      <dgm:spPr/>
    </dgm:pt>
    <dgm:pt modelId="{2DBF97AD-B81F-473D-9FA2-7FF8AE96F125}" type="pres">
      <dgm:prSet presAssocID="{A3A51E77-A810-458F-A703-642FA6065E18}" presName="sibTrans" presStyleCnt="0"/>
      <dgm:spPr/>
    </dgm:pt>
    <dgm:pt modelId="{DF7C2281-8D01-4899-9CB9-0FC0DC41A4A2}" type="pres">
      <dgm:prSet presAssocID="{1373B89A-B923-4F83-A5AA-EB8032C85248}" presName="compositeNode" presStyleCnt="0">
        <dgm:presLayoutVars>
          <dgm:bulletEnabled val="1"/>
        </dgm:presLayoutVars>
      </dgm:prSet>
      <dgm:spPr/>
    </dgm:pt>
    <dgm:pt modelId="{61C321D1-8689-4C02-9713-FD450DA6CEF2}" type="pres">
      <dgm:prSet presAssocID="{1373B89A-B923-4F83-A5AA-EB8032C85248}" presName="image" presStyleLbl="fgImgPlac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rogrammeur avec un remplissage uni"/>
        </a:ext>
      </dgm:extLst>
    </dgm:pt>
    <dgm:pt modelId="{E8A749D7-FB18-469D-8A73-39146746EB2F}" type="pres">
      <dgm:prSet presAssocID="{1373B89A-B923-4F83-A5AA-EB8032C85248}" presName="childNode" presStyleLbl="node1" presStyleIdx="1" presStyleCnt="4">
        <dgm:presLayoutVars>
          <dgm:bulletEnabled val="1"/>
        </dgm:presLayoutVars>
      </dgm:prSet>
      <dgm:spPr/>
    </dgm:pt>
    <dgm:pt modelId="{36354743-230F-4346-9ADB-E7F4296A7E18}" type="pres">
      <dgm:prSet presAssocID="{1373B89A-B923-4F83-A5AA-EB8032C85248}" presName="parentNode" presStyleLbl="revTx" presStyleIdx="1" presStyleCnt="4">
        <dgm:presLayoutVars>
          <dgm:chMax val="0"/>
          <dgm:bulletEnabled val="1"/>
        </dgm:presLayoutVars>
      </dgm:prSet>
      <dgm:spPr/>
    </dgm:pt>
    <dgm:pt modelId="{6456D595-8AD6-4FFF-B2CE-0D8122C2C187}" type="pres">
      <dgm:prSet presAssocID="{77002001-89D8-4FEB-BF03-C13E9485626B}" presName="sibTrans" presStyleCnt="0"/>
      <dgm:spPr/>
    </dgm:pt>
    <dgm:pt modelId="{CF2C2DA5-CDAE-4F5C-B2AD-0DBE611653F3}" type="pres">
      <dgm:prSet presAssocID="{063CD3EC-E88C-4845-9251-DAB1BE79C6C6}" presName="compositeNode" presStyleCnt="0">
        <dgm:presLayoutVars>
          <dgm:bulletEnabled val="1"/>
        </dgm:presLayoutVars>
      </dgm:prSet>
      <dgm:spPr/>
    </dgm:pt>
    <dgm:pt modelId="{46BA646B-C1C9-415D-8182-BFB2BF2897E5}" type="pres">
      <dgm:prSet presAssocID="{063CD3EC-E88C-4845-9251-DAB1BE79C6C6}" presName="image" presStyleLbl="fgImgPlac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Apprentissage des langues à distance avec un remplissage uni"/>
        </a:ext>
      </dgm:extLst>
    </dgm:pt>
    <dgm:pt modelId="{33FFA72E-CED8-4493-B5CA-597248BC2ABC}" type="pres">
      <dgm:prSet presAssocID="{063CD3EC-E88C-4845-9251-DAB1BE79C6C6}" presName="childNode" presStyleLbl="node1" presStyleIdx="2" presStyleCnt="4">
        <dgm:presLayoutVars>
          <dgm:bulletEnabled val="1"/>
        </dgm:presLayoutVars>
      </dgm:prSet>
      <dgm:spPr/>
    </dgm:pt>
    <dgm:pt modelId="{C92B3851-F951-421B-9141-08CDE9065EFB}" type="pres">
      <dgm:prSet presAssocID="{063CD3EC-E88C-4845-9251-DAB1BE79C6C6}" presName="parentNode" presStyleLbl="revTx" presStyleIdx="2" presStyleCnt="4">
        <dgm:presLayoutVars>
          <dgm:chMax val="0"/>
          <dgm:bulletEnabled val="1"/>
        </dgm:presLayoutVars>
      </dgm:prSet>
      <dgm:spPr/>
    </dgm:pt>
    <dgm:pt modelId="{37E9487E-A0D6-4FDA-9714-8E1B77E19936}" type="pres">
      <dgm:prSet presAssocID="{F0081D18-534C-430A-A4B7-9877CCC7F03A}" presName="sibTrans" presStyleCnt="0"/>
      <dgm:spPr/>
    </dgm:pt>
    <dgm:pt modelId="{E4680855-7235-4A6B-A04E-BB48BD90220F}" type="pres">
      <dgm:prSet presAssocID="{A72858BA-AC87-4078-994B-AD3D51AE668E}" presName="compositeNode" presStyleCnt="0">
        <dgm:presLayoutVars>
          <dgm:bulletEnabled val="1"/>
        </dgm:presLayoutVars>
      </dgm:prSet>
      <dgm:spPr/>
    </dgm:pt>
    <dgm:pt modelId="{B047C8AB-5F22-4C9F-A58F-13F35E9B7F82}" type="pres">
      <dgm:prSet presAssocID="{A72858BA-AC87-4078-994B-AD3D51AE668E}" presName="image" presStyleLbl="fgImgPlac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lance de la justice contour"/>
        </a:ext>
      </dgm:extLst>
    </dgm:pt>
    <dgm:pt modelId="{9D757708-9869-4D45-B8BA-F01E3FD79279}" type="pres">
      <dgm:prSet presAssocID="{A72858BA-AC87-4078-994B-AD3D51AE668E}" presName="childNode" presStyleLbl="node1" presStyleIdx="3" presStyleCnt="4">
        <dgm:presLayoutVars>
          <dgm:bulletEnabled val="1"/>
        </dgm:presLayoutVars>
      </dgm:prSet>
      <dgm:spPr/>
    </dgm:pt>
    <dgm:pt modelId="{0A1BA6AA-80A3-48AE-920D-35B59485EA61}" type="pres">
      <dgm:prSet presAssocID="{A72858BA-AC87-4078-994B-AD3D51AE668E}" presName="parentNode" presStyleLbl="revTx" presStyleIdx="3" presStyleCnt="4">
        <dgm:presLayoutVars>
          <dgm:chMax val="0"/>
          <dgm:bulletEnabled val="1"/>
        </dgm:presLayoutVars>
      </dgm:prSet>
      <dgm:spPr/>
    </dgm:pt>
  </dgm:ptLst>
  <dgm:cxnLst>
    <dgm:cxn modelId="{E27D6A06-768E-477F-AD31-A80ED369C19A}" srcId="{1373B89A-B923-4F83-A5AA-EB8032C85248}" destId="{47348619-2C1F-42CF-BFC0-95B15CE63C28}" srcOrd="2" destOrd="0" parTransId="{D6E21BE3-7CE0-4EC5-ABE3-281CA3F13396}" sibTransId="{C24792C9-5241-48C3-8A58-24319D3CA4FE}"/>
    <dgm:cxn modelId="{707F5807-63B0-4EB1-B90D-607E8802FA85}" srcId="{A72858BA-AC87-4078-994B-AD3D51AE668E}" destId="{4DADF083-3AEF-44C4-95B4-C240827CC462}" srcOrd="2" destOrd="0" parTransId="{CD677B61-30B1-4EF0-86AE-D5FFF3242178}" sibTransId="{BEE80D85-0FCE-4573-8B6F-89967D38048F}"/>
    <dgm:cxn modelId="{E3B42A15-D280-4CE3-B328-1116ECDC3572}" type="presOf" srcId="{A72858BA-AC87-4078-994B-AD3D51AE668E}" destId="{0A1BA6AA-80A3-48AE-920D-35B59485EA61}" srcOrd="0" destOrd="0" presId="urn:microsoft.com/office/officeart/2005/8/layout/hList2"/>
    <dgm:cxn modelId="{C3C6C615-79B8-439B-9307-E19D052346C5}" type="presOf" srcId="{86746D05-E0A8-4D1A-AD40-8B19DB575529}" destId="{33FFA72E-CED8-4493-B5CA-597248BC2ABC}" srcOrd="0" destOrd="3" presId="urn:microsoft.com/office/officeart/2005/8/layout/hList2"/>
    <dgm:cxn modelId="{14270316-BA25-4D78-9FEC-D1386B902A0A}" srcId="{1373B89A-B923-4F83-A5AA-EB8032C85248}" destId="{291EB2A9-F65E-42A4-B255-704EE065E2A2}" srcOrd="0" destOrd="0" parTransId="{3FFF6232-D1FC-4948-9424-5F11EB25D237}" sibTransId="{09F90C16-EC4F-4DAC-AC7D-799EAA5BCE25}"/>
    <dgm:cxn modelId="{A7B9DD20-EE7E-487B-B96F-85CBCF24F0FA}" srcId="{1373B89A-B923-4F83-A5AA-EB8032C85248}" destId="{E9C1BED6-8B6A-4374-A4B7-A0B780871F09}" srcOrd="3" destOrd="0" parTransId="{40D06D03-2806-4303-9DA2-EDC3A17FC3F6}" sibTransId="{E41E08F5-3F93-40FF-B22C-7C10B4C889AE}"/>
    <dgm:cxn modelId="{81102E29-82F5-46A0-A0F8-F6F0C9E1011F}" type="presOf" srcId="{22075C35-3ADC-4126-8505-21D47BCFC1CC}" destId="{21FBC1CD-9F9A-409D-8D85-5B3E066C07BB}" srcOrd="0" destOrd="2" presId="urn:microsoft.com/office/officeart/2005/8/layout/hList2"/>
    <dgm:cxn modelId="{989D4D2A-814F-47D2-A761-4659CE39745D}" srcId="{67032362-EB79-4565-905A-5535444B5615}" destId="{BE4BDD5D-6413-4FA7-BBA1-16DF0EE58255}" srcOrd="0" destOrd="0" parTransId="{2420C2F3-80D2-4191-9340-BC38170C8741}" sibTransId="{EA46E697-80A4-4161-BD01-77F5307C5B88}"/>
    <dgm:cxn modelId="{49D84631-A8D6-4C44-AABE-40B7780D46F5}" type="presOf" srcId="{E15FAA6D-528C-4888-AB3D-DC6E139703EA}" destId="{21FBC1CD-9F9A-409D-8D85-5B3E066C07BB}" srcOrd="0" destOrd="3" presId="urn:microsoft.com/office/officeart/2005/8/layout/hList2"/>
    <dgm:cxn modelId="{6B909437-A361-4C95-A1B3-F1C72BD28ED7}" type="presOf" srcId="{BE4BDD5D-6413-4FA7-BBA1-16DF0EE58255}" destId="{21FBC1CD-9F9A-409D-8D85-5B3E066C07BB}" srcOrd="0" destOrd="0" presId="urn:microsoft.com/office/officeart/2005/8/layout/hList2"/>
    <dgm:cxn modelId="{A6EF6E38-ACBE-421D-8070-CFFCF64B6C10}" srcId="{063CD3EC-E88C-4845-9251-DAB1BE79C6C6}" destId="{5C00F98D-D2C5-47BA-8946-20FE2365BE43}" srcOrd="0" destOrd="0" parTransId="{619A3227-742A-43BD-98EC-9BFA1AC5A41A}" sibTransId="{38CAB0C5-FC59-4DF6-835B-8AFBB0E23AAA}"/>
    <dgm:cxn modelId="{9653D23F-4E1B-48FF-949C-F14224368C17}" srcId="{67032362-EB79-4565-905A-5535444B5615}" destId="{E15FAA6D-528C-4888-AB3D-DC6E139703EA}" srcOrd="3" destOrd="0" parTransId="{32257BC2-AEDA-4720-9E2D-8A6FC1BD71C4}" sibTransId="{2063C902-B4DD-495E-819E-3D1F7E1000C9}"/>
    <dgm:cxn modelId="{A705C15F-42D1-495F-9B74-D40B3FA86CDA}" srcId="{67032362-EB79-4565-905A-5535444B5615}" destId="{76850CAB-BD9F-42E5-B6CE-10068141134D}" srcOrd="5" destOrd="0" parTransId="{898D5AA5-E040-426C-9511-77ABE94A8924}" sibTransId="{D727C512-D9BA-4EE2-BB34-1964C7B080AD}"/>
    <dgm:cxn modelId="{2897FC61-CD0E-42CE-95BE-3E5E74E31F27}" type="presOf" srcId="{2BAFC98D-16CF-4421-A94C-F4D6F05DCFF9}" destId="{9D757708-9869-4D45-B8BA-F01E3FD79279}" srcOrd="0" destOrd="1" presId="urn:microsoft.com/office/officeart/2005/8/layout/hList2"/>
    <dgm:cxn modelId="{732B4F68-FB61-4C46-90D6-9344228CF9AB}" type="presOf" srcId="{B82CE627-CC6F-42CA-B18D-86C2B2E2D333}" destId="{21FBC1CD-9F9A-409D-8D85-5B3E066C07BB}" srcOrd="0" destOrd="4" presId="urn:microsoft.com/office/officeart/2005/8/layout/hList2"/>
    <dgm:cxn modelId="{DA689E48-47DA-46E5-8470-016030C72D5F}" srcId="{A72858BA-AC87-4078-994B-AD3D51AE668E}" destId="{B2BA83BA-DC92-478B-8CC5-F5ACFA9BDE7C}" srcOrd="0" destOrd="0" parTransId="{BD3C049F-C793-48FD-A643-0572B89F614A}" sibTransId="{4E057301-51E2-4CAE-BE3A-0B70CA1625DB}"/>
    <dgm:cxn modelId="{DDA66C6B-4530-4724-B88F-2ECD4EB3C220}" type="presOf" srcId="{4DADF083-3AEF-44C4-95B4-C240827CC462}" destId="{9D757708-9869-4D45-B8BA-F01E3FD79279}" srcOrd="0" destOrd="2" presId="urn:microsoft.com/office/officeart/2005/8/layout/hList2"/>
    <dgm:cxn modelId="{6B31676D-383B-47DF-B18B-FF0B424B9155}" type="presOf" srcId="{063CD3EC-E88C-4845-9251-DAB1BE79C6C6}" destId="{C92B3851-F951-421B-9141-08CDE9065EFB}" srcOrd="0" destOrd="0" presId="urn:microsoft.com/office/officeart/2005/8/layout/hList2"/>
    <dgm:cxn modelId="{0BDA7E51-A13C-44D2-84D6-610A4A9BD942}" type="presOf" srcId="{76850CAB-BD9F-42E5-B6CE-10068141134D}" destId="{21FBC1CD-9F9A-409D-8D85-5B3E066C07BB}" srcOrd="0" destOrd="5" presId="urn:microsoft.com/office/officeart/2005/8/layout/hList2"/>
    <dgm:cxn modelId="{BDEE5072-0289-4B1A-813C-7D3924FE96D0}" srcId="{A72858BA-AC87-4078-994B-AD3D51AE668E}" destId="{CB78EB30-7BD9-444A-A070-CCCDD251D226}" srcOrd="4" destOrd="0" parTransId="{4848CAF9-B2FE-45DB-BC8B-4A8F4FF2FACD}" sibTransId="{41C2CF7E-8D89-416E-9015-6F175FD4BB68}"/>
    <dgm:cxn modelId="{5AA01073-CC15-45DE-A765-F0C75012DDA1}" type="presOf" srcId="{5C00F98D-D2C5-47BA-8946-20FE2365BE43}" destId="{33FFA72E-CED8-4493-B5CA-597248BC2ABC}" srcOrd="0" destOrd="0" presId="urn:microsoft.com/office/officeart/2005/8/layout/hList2"/>
    <dgm:cxn modelId="{9228CA55-3F5A-49C5-AD5F-F31E9F4927DC}" srcId="{A26459C7-7366-4E52-ADB8-488BEE1196AE}" destId="{063CD3EC-E88C-4845-9251-DAB1BE79C6C6}" srcOrd="2" destOrd="0" parTransId="{3ED93B86-623D-47C7-A8E2-FB7A6B3BBB8B}" sibTransId="{F0081D18-534C-430A-A4B7-9877CCC7F03A}"/>
    <dgm:cxn modelId="{1748377B-6586-4B6B-8F28-BCB253E891FA}" type="presOf" srcId="{A26459C7-7366-4E52-ADB8-488BEE1196AE}" destId="{3D9E79CF-EA88-47DF-9A7B-B62E1B3F9EA7}" srcOrd="0" destOrd="0" presId="urn:microsoft.com/office/officeart/2005/8/layout/hList2"/>
    <dgm:cxn modelId="{675D627B-7CAB-47C6-B8DB-90538EE02EBE}" srcId="{67032362-EB79-4565-905A-5535444B5615}" destId="{22075C35-3ADC-4126-8505-21D47BCFC1CC}" srcOrd="2" destOrd="0" parTransId="{8E99166C-BAB5-4FD7-9FEA-2CFC04EE3D0F}" sibTransId="{4CB0EF55-A086-4AF3-A6A5-C2A48F9643E5}"/>
    <dgm:cxn modelId="{C381C87F-0C11-4CB9-9838-C7671A8C7D94}" srcId="{67032362-EB79-4565-905A-5535444B5615}" destId="{38D86E43-07AB-4328-8B05-82B176E55CFE}" srcOrd="1" destOrd="0" parTransId="{09CD1FAA-FF7B-4435-A875-A6B79CA08292}" sibTransId="{CA72DE5E-FABF-4962-80ED-34AC19636531}"/>
    <dgm:cxn modelId="{C1E9138E-54CD-4281-A8D5-8364E6FB1694}" type="presOf" srcId="{B2BA83BA-DC92-478B-8CC5-F5ACFA9BDE7C}" destId="{9D757708-9869-4D45-B8BA-F01E3FD79279}" srcOrd="0" destOrd="0" presId="urn:microsoft.com/office/officeart/2005/8/layout/hList2"/>
    <dgm:cxn modelId="{CDCFFA97-B296-48C9-AD41-3B5E36DCA25F}" type="presOf" srcId="{7EBD3F64-A152-4CE2-9D3C-AF3C2F72B0D1}" destId="{33FFA72E-CED8-4493-B5CA-597248BC2ABC}" srcOrd="0" destOrd="1" presId="urn:microsoft.com/office/officeart/2005/8/layout/hList2"/>
    <dgm:cxn modelId="{2AA6E3A6-D357-4FAD-8430-4F8AA943D0F0}" type="presOf" srcId="{47348619-2C1F-42CF-BFC0-95B15CE63C28}" destId="{E8A749D7-FB18-469D-8A73-39146746EB2F}" srcOrd="0" destOrd="2" presId="urn:microsoft.com/office/officeart/2005/8/layout/hList2"/>
    <dgm:cxn modelId="{F089D3B4-B303-404A-94A6-B07DBD2BB85F}" srcId="{A26459C7-7366-4E52-ADB8-488BEE1196AE}" destId="{A72858BA-AC87-4078-994B-AD3D51AE668E}" srcOrd="3" destOrd="0" parTransId="{90EB810A-57FD-4E7C-8A3C-757956FA3DB0}" sibTransId="{17EC215A-1AC1-4235-896B-7AFEA3B2ECE1}"/>
    <dgm:cxn modelId="{4F6AE3B9-ACDB-45FE-89F1-D32AADFF7CFD}" srcId="{1373B89A-B923-4F83-A5AA-EB8032C85248}" destId="{DE73D980-DEA6-41C8-B149-CE78CCED5964}" srcOrd="1" destOrd="0" parTransId="{A5244EAC-A3E4-40A5-A8D0-8E7A155F34DF}" sibTransId="{AD640F80-ADA1-4192-86B8-11A4AED32FF4}"/>
    <dgm:cxn modelId="{2DD159BA-E4CE-41CE-B192-00D0A6941CD7}" srcId="{67032362-EB79-4565-905A-5535444B5615}" destId="{B82CE627-CC6F-42CA-B18D-86C2B2E2D333}" srcOrd="4" destOrd="0" parTransId="{9F8C96CE-1258-4D2D-94B2-22B29B7ADCA1}" sibTransId="{B87371C4-E282-46B2-B68F-441F27F235BC}"/>
    <dgm:cxn modelId="{961388C6-880D-457B-B05D-C97BDF8E8F0E}" type="presOf" srcId="{DE73D980-DEA6-41C8-B149-CE78CCED5964}" destId="{E8A749D7-FB18-469D-8A73-39146746EB2F}" srcOrd="0" destOrd="1" presId="urn:microsoft.com/office/officeart/2005/8/layout/hList2"/>
    <dgm:cxn modelId="{30E2BBD4-E304-46D7-AA99-98F866F9FEBF}" srcId="{A26459C7-7366-4E52-ADB8-488BEE1196AE}" destId="{1373B89A-B923-4F83-A5AA-EB8032C85248}" srcOrd="1" destOrd="0" parTransId="{988F9A11-B8F0-4BDD-A53F-E9E57B29910A}" sibTransId="{77002001-89D8-4FEB-BF03-C13E9485626B}"/>
    <dgm:cxn modelId="{AD78A8DC-168E-4337-A570-D73DB5F5BA84}" type="presOf" srcId="{F8E0501C-D439-42E3-8B84-458759B26480}" destId="{9D757708-9869-4D45-B8BA-F01E3FD79279}" srcOrd="0" destOrd="3" presId="urn:microsoft.com/office/officeart/2005/8/layout/hList2"/>
    <dgm:cxn modelId="{C3B1FBDF-E63F-48F6-9488-B105CF899B2F}" srcId="{A26459C7-7366-4E52-ADB8-488BEE1196AE}" destId="{67032362-EB79-4565-905A-5535444B5615}" srcOrd="0" destOrd="0" parTransId="{91873571-64A0-49A8-A579-F7AA439F0806}" sibTransId="{A3A51E77-A810-458F-A703-642FA6065E18}"/>
    <dgm:cxn modelId="{9A3C74E2-7EA4-4D99-A76D-7A9BD49F480C}" srcId="{063CD3EC-E88C-4845-9251-DAB1BE79C6C6}" destId="{29AD132A-84FB-47E3-82DF-A430947E9EA5}" srcOrd="2" destOrd="0" parTransId="{99419F70-D9B5-4549-8866-6588F3D32532}" sibTransId="{7A04D9D9-BD7A-4322-AEE0-7741C692198C}"/>
    <dgm:cxn modelId="{9E3A8BE2-ECC1-4596-8A5B-72C5606B9A22}" type="presOf" srcId="{1373B89A-B923-4F83-A5AA-EB8032C85248}" destId="{36354743-230F-4346-9ADB-E7F4296A7E18}" srcOrd="0" destOrd="0" presId="urn:microsoft.com/office/officeart/2005/8/layout/hList2"/>
    <dgm:cxn modelId="{EADDEEE4-A32F-45AE-93D8-67D3CE007810}" type="presOf" srcId="{38D86E43-07AB-4328-8B05-82B176E55CFE}" destId="{21FBC1CD-9F9A-409D-8D85-5B3E066C07BB}" srcOrd="0" destOrd="1" presId="urn:microsoft.com/office/officeart/2005/8/layout/hList2"/>
    <dgm:cxn modelId="{57E7F0E4-4311-4DCC-8B90-F3CE9DEA904E}" type="presOf" srcId="{29AD132A-84FB-47E3-82DF-A430947E9EA5}" destId="{33FFA72E-CED8-4493-B5CA-597248BC2ABC}" srcOrd="0" destOrd="2" presId="urn:microsoft.com/office/officeart/2005/8/layout/hList2"/>
    <dgm:cxn modelId="{7B8964EB-65F3-4345-936D-640BABD27579}" type="presOf" srcId="{CB78EB30-7BD9-444A-A070-CCCDD251D226}" destId="{9D757708-9869-4D45-B8BA-F01E3FD79279}" srcOrd="0" destOrd="4" presId="urn:microsoft.com/office/officeart/2005/8/layout/hList2"/>
    <dgm:cxn modelId="{850077ED-C75F-484C-9028-7556624A5F97}" type="presOf" srcId="{67032362-EB79-4565-905A-5535444B5615}" destId="{5A8C09AD-4422-4E1B-A3B6-0BCF7B415AAD}" srcOrd="0" destOrd="0" presId="urn:microsoft.com/office/officeart/2005/8/layout/hList2"/>
    <dgm:cxn modelId="{59F474F1-B287-48AA-B8DA-E793BF882AA2}" type="presOf" srcId="{291EB2A9-F65E-42A4-B255-704EE065E2A2}" destId="{E8A749D7-FB18-469D-8A73-39146746EB2F}" srcOrd="0" destOrd="0" presId="urn:microsoft.com/office/officeart/2005/8/layout/hList2"/>
    <dgm:cxn modelId="{3F985CF4-2F3D-449C-B865-03CB8B76BEF2}" type="presOf" srcId="{E9C1BED6-8B6A-4374-A4B7-A0B780871F09}" destId="{E8A749D7-FB18-469D-8A73-39146746EB2F}" srcOrd="0" destOrd="3" presId="urn:microsoft.com/office/officeart/2005/8/layout/hList2"/>
    <dgm:cxn modelId="{AF0BD1F8-FB34-491D-B5C4-F067FE8D984F}" srcId="{063CD3EC-E88C-4845-9251-DAB1BE79C6C6}" destId="{7EBD3F64-A152-4CE2-9D3C-AF3C2F72B0D1}" srcOrd="1" destOrd="0" parTransId="{34B91ADA-F34E-464A-9E10-47575F6B4475}" sibTransId="{C4456946-E93E-4A3C-AA6D-4904A1797A6E}"/>
    <dgm:cxn modelId="{5AF358F9-0322-4314-9ADE-47FFF18C0106}" srcId="{A72858BA-AC87-4078-994B-AD3D51AE668E}" destId="{2BAFC98D-16CF-4421-A94C-F4D6F05DCFF9}" srcOrd="1" destOrd="0" parTransId="{C7041103-0DD7-48B0-ADBB-A001778AE35D}" sibTransId="{289DA1B5-EA15-4502-A481-B1E6683BBB07}"/>
    <dgm:cxn modelId="{6FE20DFA-5B47-4891-B0BD-9962EB6E7D1D}" srcId="{063CD3EC-E88C-4845-9251-DAB1BE79C6C6}" destId="{86746D05-E0A8-4D1A-AD40-8B19DB575529}" srcOrd="3" destOrd="0" parTransId="{71E93029-61DD-4BF4-A319-47A37F2002AB}" sibTransId="{80D5D135-41C1-414E-9934-8FD36F023578}"/>
    <dgm:cxn modelId="{73B856FD-C3BC-4C1F-B8C8-76D7915F4782}" srcId="{A72858BA-AC87-4078-994B-AD3D51AE668E}" destId="{F8E0501C-D439-42E3-8B84-458759B26480}" srcOrd="3" destOrd="0" parTransId="{2578E3AA-515B-4F82-91EE-DBD9EE9CC80C}" sibTransId="{3C1ECB43-5C18-4DBA-B3AB-5099D617C20A}"/>
    <dgm:cxn modelId="{127782EA-443E-49CD-AE03-F17F93340A8A}" type="presParOf" srcId="{3D9E79CF-EA88-47DF-9A7B-B62E1B3F9EA7}" destId="{53ECB50D-41EE-4F7A-B090-66792F86A7ED}" srcOrd="0" destOrd="0" presId="urn:microsoft.com/office/officeart/2005/8/layout/hList2"/>
    <dgm:cxn modelId="{17CD53D9-A91E-4257-975E-2E2324FF4AE2}" type="presParOf" srcId="{53ECB50D-41EE-4F7A-B090-66792F86A7ED}" destId="{510FBD74-0C51-4EC8-B7BC-337DC0C8AD8B}" srcOrd="0" destOrd="0" presId="urn:microsoft.com/office/officeart/2005/8/layout/hList2"/>
    <dgm:cxn modelId="{6EC4A416-92C8-4F87-88D8-E7705EEE6664}" type="presParOf" srcId="{53ECB50D-41EE-4F7A-B090-66792F86A7ED}" destId="{21FBC1CD-9F9A-409D-8D85-5B3E066C07BB}" srcOrd="1" destOrd="0" presId="urn:microsoft.com/office/officeart/2005/8/layout/hList2"/>
    <dgm:cxn modelId="{59CE18ED-6AB8-4B67-82F9-323A80B78074}" type="presParOf" srcId="{53ECB50D-41EE-4F7A-B090-66792F86A7ED}" destId="{5A8C09AD-4422-4E1B-A3B6-0BCF7B415AAD}" srcOrd="2" destOrd="0" presId="urn:microsoft.com/office/officeart/2005/8/layout/hList2"/>
    <dgm:cxn modelId="{D13C6187-F4B4-43E6-9878-8F7844AE130C}" type="presParOf" srcId="{3D9E79CF-EA88-47DF-9A7B-B62E1B3F9EA7}" destId="{2DBF97AD-B81F-473D-9FA2-7FF8AE96F125}" srcOrd="1" destOrd="0" presId="urn:microsoft.com/office/officeart/2005/8/layout/hList2"/>
    <dgm:cxn modelId="{5C742AD4-CF92-4EE6-9F5D-690702058442}" type="presParOf" srcId="{3D9E79CF-EA88-47DF-9A7B-B62E1B3F9EA7}" destId="{DF7C2281-8D01-4899-9CB9-0FC0DC41A4A2}" srcOrd="2" destOrd="0" presId="urn:microsoft.com/office/officeart/2005/8/layout/hList2"/>
    <dgm:cxn modelId="{277E0625-E671-4DBA-BF7D-EAFCB8D063B7}" type="presParOf" srcId="{DF7C2281-8D01-4899-9CB9-0FC0DC41A4A2}" destId="{61C321D1-8689-4C02-9713-FD450DA6CEF2}" srcOrd="0" destOrd="0" presId="urn:microsoft.com/office/officeart/2005/8/layout/hList2"/>
    <dgm:cxn modelId="{773B6392-6FFD-48C5-B9DB-4BA4A3F810BD}" type="presParOf" srcId="{DF7C2281-8D01-4899-9CB9-0FC0DC41A4A2}" destId="{E8A749D7-FB18-469D-8A73-39146746EB2F}" srcOrd="1" destOrd="0" presId="urn:microsoft.com/office/officeart/2005/8/layout/hList2"/>
    <dgm:cxn modelId="{A160874A-C6AE-4F6A-865D-60E60D33BF53}" type="presParOf" srcId="{DF7C2281-8D01-4899-9CB9-0FC0DC41A4A2}" destId="{36354743-230F-4346-9ADB-E7F4296A7E18}" srcOrd="2" destOrd="0" presId="urn:microsoft.com/office/officeart/2005/8/layout/hList2"/>
    <dgm:cxn modelId="{C3D1AC17-A248-4F34-A151-77BA5B5415D9}" type="presParOf" srcId="{3D9E79CF-EA88-47DF-9A7B-B62E1B3F9EA7}" destId="{6456D595-8AD6-4FFF-B2CE-0D8122C2C187}" srcOrd="3" destOrd="0" presId="urn:microsoft.com/office/officeart/2005/8/layout/hList2"/>
    <dgm:cxn modelId="{B1C2D86D-368D-4770-92ED-A4305BBA528E}" type="presParOf" srcId="{3D9E79CF-EA88-47DF-9A7B-B62E1B3F9EA7}" destId="{CF2C2DA5-CDAE-4F5C-B2AD-0DBE611653F3}" srcOrd="4" destOrd="0" presId="urn:microsoft.com/office/officeart/2005/8/layout/hList2"/>
    <dgm:cxn modelId="{1D5759FE-AA3B-48E4-AB13-33ACF33BE6A1}" type="presParOf" srcId="{CF2C2DA5-CDAE-4F5C-B2AD-0DBE611653F3}" destId="{46BA646B-C1C9-415D-8182-BFB2BF2897E5}" srcOrd="0" destOrd="0" presId="urn:microsoft.com/office/officeart/2005/8/layout/hList2"/>
    <dgm:cxn modelId="{E4B7C88C-E6FA-4D95-B8FB-2DAA601BE12C}" type="presParOf" srcId="{CF2C2DA5-CDAE-4F5C-B2AD-0DBE611653F3}" destId="{33FFA72E-CED8-4493-B5CA-597248BC2ABC}" srcOrd="1" destOrd="0" presId="urn:microsoft.com/office/officeart/2005/8/layout/hList2"/>
    <dgm:cxn modelId="{A2B063DE-59EE-4505-8D05-85794E0C897E}" type="presParOf" srcId="{CF2C2DA5-CDAE-4F5C-B2AD-0DBE611653F3}" destId="{C92B3851-F951-421B-9141-08CDE9065EFB}" srcOrd="2" destOrd="0" presId="urn:microsoft.com/office/officeart/2005/8/layout/hList2"/>
    <dgm:cxn modelId="{7A92014E-E7F4-43AD-A2F1-BBB34366FC1E}" type="presParOf" srcId="{3D9E79CF-EA88-47DF-9A7B-B62E1B3F9EA7}" destId="{37E9487E-A0D6-4FDA-9714-8E1B77E19936}" srcOrd="5" destOrd="0" presId="urn:microsoft.com/office/officeart/2005/8/layout/hList2"/>
    <dgm:cxn modelId="{28A98F26-FE26-4585-AAE8-05F776A81B44}" type="presParOf" srcId="{3D9E79CF-EA88-47DF-9A7B-B62E1B3F9EA7}" destId="{E4680855-7235-4A6B-A04E-BB48BD90220F}" srcOrd="6" destOrd="0" presId="urn:microsoft.com/office/officeart/2005/8/layout/hList2"/>
    <dgm:cxn modelId="{640ACADC-FD1C-43D9-8748-7AF812055134}" type="presParOf" srcId="{E4680855-7235-4A6B-A04E-BB48BD90220F}" destId="{B047C8AB-5F22-4C9F-A58F-13F35E9B7F82}" srcOrd="0" destOrd="0" presId="urn:microsoft.com/office/officeart/2005/8/layout/hList2"/>
    <dgm:cxn modelId="{33010FE7-D089-4E52-9212-5A4025A8AD2F}" type="presParOf" srcId="{E4680855-7235-4A6B-A04E-BB48BD90220F}" destId="{9D757708-9869-4D45-B8BA-F01E3FD79279}" srcOrd="1" destOrd="0" presId="urn:microsoft.com/office/officeart/2005/8/layout/hList2"/>
    <dgm:cxn modelId="{6068889D-A6D1-43ED-A11A-432209DE5CAC}" type="presParOf" srcId="{E4680855-7235-4A6B-A04E-BB48BD90220F}" destId="{0A1BA6AA-80A3-48AE-920D-35B59485EA61}" srcOrd="2" destOrd="0" presId="urn:microsoft.com/office/officeart/2005/8/layout/h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C7BC7-5A81-4B1C-BDF0-896BDA57B252}">
      <dsp:nvSpPr>
        <dsp:cNvPr id="0" name=""/>
        <dsp:cNvSpPr/>
      </dsp:nvSpPr>
      <dsp:spPr>
        <a:xfrm rot="16200000">
          <a:off x="-1360430" y="2234654"/>
          <a:ext cx="3353521" cy="531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8317" bIns="0" numCol="1" spcCol="1270" anchor="t" anchorCtr="0">
          <a:noAutofit/>
        </a:bodyPr>
        <a:lstStyle/>
        <a:p>
          <a:pPr marL="0" lvl="0" indent="0" algn="r" defTabSz="844550">
            <a:lnSpc>
              <a:spcPct val="90000"/>
            </a:lnSpc>
            <a:spcBef>
              <a:spcPct val="0"/>
            </a:spcBef>
            <a:spcAft>
              <a:spcPct val="35000"/>
            </a:spcAft>
            <a:buNone/>
          </a:pPr>
          <a:r>
            <a:rPr lang="fr-BE" sz="1900" b="1" kern="1200" dirty="0">
              <a:solidFill>
                <a:schemeClr val="accent5">
                  <a:lumMod val="50000"/>
                </a:schemeClr>
              </a:solidFill>
            </a:rPr>
            <a:t>RATENON Olivier </a:t>
          </a:r>
          <a:r>
            <a:rPr lang="fr-BE" sz="1900" b="1" kern="1200" dirty="0">
              <a:solidFill>
                <a:schemeClr val="bg1"/>
              </a:solidFill>
            </a:rPr>
            <a:t>------</a:t>
          </a:r>
        </a:p>
      </dsp:txBody>
      <dsp:txXfrm>
        <a:off x="-1360430" y="2234654"/>
        <a:ext cx="3353521" cy="531005"/>
      </dsp:txXfrm>
    </dsp:sp>
    <dsp:sp modelId="{69245F6B-C2F1-43F5-BBD3-F6AD9F4E36D8}">
      <dsp:nvSpPr>
        <dsp:cNvPr id="0" name=""/>
        <dsp:cNvSpPr/>
      </dsp:nvSpPr>
      <dsp:spPr>
        <a:xfrm>
          <a:off x="404699" y="823396"/>
          <a:ext cx="2999238" cy="33535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468317" rIns="227584" bIns="227584" numCol="1" spcCol="1270" anchor="t" anchorCtr="0">
          <a:noAutofit/>
        </a:bodyPr>
        <a:lstStyle/>
        <a:p>
          <a:pPr marL="228600" lvl="1" indent="-228600" algn="l" defTabSz="1111250">
            <a:lnSpc>
              <a:spcPct val="90000"/>
            </a:lnSpc>
            <a:spcBef>
              <a:spcPct val="0"/>
            </a:spcBef>
            <a:spcAft>
              <a:spcPct val="15000"/>
            </a:spcAft>
            <a:buChar char="•"/>
          </a:pPr>
          <a:r>
            <a:rPr lang="fr-BE" sz="2500" kern="1200" dirty="0" err="1"/>
            <a:t>Umons</a:t>
          </a:r>
          <a:endParaRPr lang="fr-BE" sz="2500" kern="1200" dirty="0"/>
        </a:p>
        <a:p>
          <a:pPr marL="228600" lvl="1" indent="-228600" algn="l" defTabSz="1111250">
            <a:lnSpc>
              <a:spcPct val="90000"/>
            </a:lnSpc>
            <a:spcBef>
              <a:spcPct val="0"/>
            </a:spcBef>
            <a:spcAft>
              <a:spcPct val="15000"/>
            </a:spcAft>
            <a:buChar char="•"/>
          </a:pPr>
          <a:endParaRPr lang="fr-BE" sz="2500" kern="1200" dirty="0"/>
        </a:p>
        <a:p>
          <a:pPr marL="228600" lvl="1" indent="-228600" algn="l" defTabSz="1111250">
            <a:lnSpc>
              <a:spcPct val="90000"/>
            </a:lnSpc>
            <a:spcBef>
              <a:spcPct val="0"/>
            </a:spcBef>
            <a:spcAft>
              <a:spcPct val="15000"/>
            </a:spcAft>
            <a:buChar char="•"/>
          </a:pPr>
          <a:r>
            <a:rPr lang="fr-BE" sz="2500" kern="1200" dirty="0" err="1"/>
            <a:t>Trustworthy</a:t>
          </a:r>
          <a:r>
            <a:rPr lang="fr-BE" sz="2500" kern="1200" dirty="0"/>
            <a:t> AI</a:t>
          </a:r>
        </a:p>
        <a:p>
          <a:pPr marL="228600" lvl="1" indent="-228600" algn="l" defTabSz="1111250">
            <a:lnSpc>
              <a:spcPct val="90000"/>
            </a:lnSpc>
            <a:spcBef>
              <a:spcPct val="0"/>
            </a:spcBef>
            <a:spcAft>
              <a:spcPct val="15000"/>
            </a:spcAft>
            <a:buChar char="•"/>
          </a:pPr>
          <a:r>
            <a:rPr lang="fr-BE" sz="2500" kern="1200" dirty="0" err="1"/>
            <a:t>Clinical</a:t>
          </a:r>
          <a:r>
            <a:rPr lang="fr-BE" sz="2500" kern="1200" dirty="0"/>
            <a:t> speech</a:t>
          </a:r>
        </a:p>
        <a:p>
          <a:pPr marL="228600" lvl="1" indent="-228600" algn="l" defTabSz="1111250">
            <a:lnSpc>
              <a:spcPct val="90000"/>
            </a:lnSpc>
            <a:spcBef>
              <a:spcPct val="0"/>
            </a:spcBef>
            <a:spcAft>
              <a:spcPct val="15000"/>
            </a:spcAft>
            <a:buChar char="•"/>
          </a:pPr>
          <a:r>
            <a:rPr lang="fr-BE" sz="2500" kern="1200" dirty="0"/>
            <a:t>NLP</a:t>
          </a:r>
        </a:p>
      </dsp:txBody>
      <dsp:txXfrm>
        <a:off x="404699" y="823396"/>
        <a:ext cx="2999238" cy="3353521"/>
      </dsp:txXfrm>
    </dsp:sp>
    <dsp:sp modelId="{DEE525EB-EB82-4D82-B5D2-70E6E0049411}">
      <dsp:nvSpPr>
        <dsp:cNvPr id="0" name=""/>
        <dsp:cNvSpPr/>
      </dsp:nvSpPr>
      <dsp:spPr>
        <a:xfrm>
          <a:off x="83420" y="172946"/>
          <a:ext cx="1062011" cy="1062011"/>
        </a:xfrm>
        <a:prstGeom prst="rect">
          <a:avLst/>
        </a:prstGeom>
        <a:blipFill rotWithShape="1">
          <a:blip xmlns:r="http://schemas.openxmlformats.org/officeDocument/2006/relationships" r:embed="rId1"/>
          <a:srcRect/>
          <a:stretch>
            <a:fillRect l="-13000" r="-1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2EEEA7-F147-48C4-B294-D3ECFBBF0F4F}">
      <dsp:nvSpPr>
        <dsp:cNvPr id="0" name=""/>
        <dsp:cNvSpPr/>
      </dsp:nvSpPr>
      <dsp:spPr>
        <a:xfrm rot="16200000">
          <a:off x="2672316" y="2234654"/>
          <a:ext cx="3353521" cy="531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8317" bIns="0" numCol="1" spcCol="1270" anchor="t" anchorCtr="0">
          <a:noAutofit/>
        </a:bodyPr>
        <a:lstStyle/>
        <a:p>
          <a:pPr marL="0" lvl="0" indent="0" algn="r" defTabSz="844550">
            <a:lnSpc>
              <a:spcPct val="90000"/>
            </a:lnSpc>
            <a:spcBef>
              <a:spcPct val="0"/>
            </a:spcBef>
            <a:spcAft>
              <a:spcPct val="35000"/>
            </a:spcAft>
            <a:buNone/>
          </a:pPr>
          <a:r>
            <a:rPr lang="fr-BE" sz="1900" b="1" kern="1200" dirty="0">
              <a:solidFill>
                <a:schemeClr val="accent5">
                  <a:lumMod val="50000"/>
                </a:schemeClr>
              </a:solidFill>
            </a:rPr>
            <a:t>BRAECKEVELDT Bertrand</a:t>
          </a:r>
        </a:p>
      </dsp:txBody>
      <dsp:txXfrm>
        <a:off x="2672316" y="2234654"/>
        <a:ext cx="3353521" cy="531005"/>
      </dsp:txXfrm>
    </dsp:sp>
    <dsp:sp modelId="{AB215FFA-023D-4036-A3D1-5339FBEF3919}">
      <dsp:nvSpPr>
        <dsp:cNvPr id="0" name=""/>
        <dsp:cNvSpPr/>
      </dsp:nvSpPr>
      <dsp:spPr>
        <a:xfrm>
          <a:off x="4614580" y="823396"/>
          <a:ext cx="2644971" cy="33535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468317" rIns="227584" bIns="227584" numCol="1" spcCol="1270" anchor="t" anchorCtr="0">
          <a:noAutofit/>
        </a:bodyPr>
        <a:lstStyle/>
        <a:p>
          <a:pPr marL="228600" lvl="1" indent="-228600" algn="l" defTabSz="1111250">
            <a:lnSpc>
              <a:spcPct val="90000"/>
            </a:lnSpc>
            <a:spcBef>
              <a:spcPct val="0"/>
            </a:spcBef>
            <a:spcAft>
              <a:spcPct val="15000"/>
            </a:spcAft>
            <a:buChar char="•"/>
          </a:pPr>
          <a:r>
            <a:rPr lang="fr-BE" sz="2500" kern="1200" dirty="0" err="1"/>
            <a:t>Multitel</a:t>
          </a:r>
          <a:endParaRPr lang="fr-BE" sz="2500" kern="1200" dirty="0"/>
        </a:p>
        <a:p>
          <a:pPr marL="228600" lvl="1" indent="-228600" algn="l" defTabSz="1111250">
            <a:lnSpc>
              <a:spcPct val="90000"/>
            </a:lnSpc>
            <a:spcBef>
              <a:spcPct val="0"/>
            </a:spcBef>
            <a:spcAft>
              <a:spcPct val="15000"/>
            </a:spcAft>
            <a:buChar char="•"/>
          </a:pPr>
          <a:endParaRPr lang="fr-BE" sz="2500" kern="1200">
            <a:latin typeface="Aptos Display" panose="020F0302020204030204"/>
          </a:endParaRPr>
        </a:p>
        <a:p>
          <a:pPr marL="228600" lvl="1" indent="-228600" algn="l" defTabSz="1111250">
            <a:lnSpc>
              <a:spcPct val="90000"/>
            </a:lnSpc>
            <a:spcBef>
              <a:spcPct val="0"/>
            </a:spcBef>
            <a:spcAft>
              <a:spcPct val="15000"/>
            </a:spcAft>
            <a:buChar char="•"/>
          </a:pPr>
          <a:r>
            <a:rPr lang="fr-BE" sz="2500" kern="1200"/>
            <a:t>Uncertainty </a:t>
          </a:r>
          <a:r>
            <a:rPr lang="fr-BE" sz="2500" kern="1200">
              <a:latin typeface="Aptos Display" panose="020F0302020204030204"/>
            </a:rPr>
            <a:t>Estimation</a:t>
          </a:r>
          <a:endParaRPr lang="fr-BE" sz="2500" kern="1200"/>
        </a:p>
        <a:p>
          <a:pPr marL="228600" lvl="1" indent="-228600" algn="l" defTabSz="1111250">
            <a:lnSpc>
              <a:spcPct val="90000"/>
            </a:lnSpc>
            <a:spcBef>
              <a:spcPct val="0"/>
            </a:spcBef>
            <a:spcAft>
              <a:spcPct val="15000"/>
            </a:spcAft>
            <a:buChar char="•"/>
          </a:pPr>
          <a:r>
            <a:rPr lang="fr-BE" sz="2500" kern="1200" dirty="0"/>
            <a:t>Deep </a:t>
          </a:r>
          <a:r>
            <a:rPr lang="fr-BE" sz="2500" kern="1200" dirty="0">
              <a:latin typeface="Aptos Display" panose="020F0302020204030204"/>
            </a:rPr>
            <a:t>Learning</a:t>
          </a:r>
          <a:endParaRPr lang="fr-BE" sz="2500" kern="1200" dirty="0"/>
        </a:p>
        <a:p>
          <a:pPr marL="228600" lvl="1" indent="-228600" algn="l" defTabSz="1111250" rtl="0">
            <a:lnSpc>
              <a:spcPct val="90000"/>
            </a:lnSpc>
            <a:spcBef>
              <a:spcPct val="0"/>
            </a:spcBef>
            <a:spcAft>
              <a:spcPct val="15000"/>
            </a:spcAft>
            <a:buChar char="•"/>
          </a:pPr>
          <a:r>
            <a:rPr lang="fr-BE" sz="2500" kern="1200">
              <a:latin typeface="Aptos Display" panose="020F0302020204030204"/>
            </a:rPr>
            <a:t>LLMs</a:t>
          </a:r>
        </a:p>
      </dsp:txBody>
      <dsp:txXfrm>
        <a:off x="4614580" y="823396"/>
        <a:ext cx="2644971" cy="3353521"/>
      </dsp:txXfrm>
    </dsp:sp>
    <dsp:sp modelId="{E4AE5AAD-EF47-4138-B63C-FC6F0DCE27E6}">
      <dsp:nvSpPr>
        <dsp:cNvPr id="0" name=""/>
        <dsp:cNvSpPr/>
      </dsp:nvSpPr>
      <dsp:spPr>
        <a:xfrm>
          <a:off x="4083574" y="122468"/>
          <a:ext cx="1062011" cy="1062011"/>
        </a:xfrm>
        <a:prstGeom prst="rect">
          <a:avLst/>
        </a:prstGeom>
        <a:blipFill rotWithShape="1">
          <a:blip xmlns:r="http://schemas.openxmlformats.org/officeDocument/2006/relationships" r:embed="rId2"/>
          <a:srcRect/>
          <a:stretch>
            <a:fillRect l="-10000" r="-1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EDFF5-F888-4227-BE0B-408D6C0A83CA}">
      <dsp:nvSpPr>
        <dsp:cNvPr id="0" name=""/>
        <dsp:cNvSpPr/>
      </dsp:nvSpPr>
      <dsp:spPr>
        <a:xfrm rot="5400000">
          <a:off x="5239966" y="-2170681"/>
          <a:ext cx="752438" cy="528582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i="1" kern="1200" dirty="0">
              <a:solidFill>
                <a:schemeClr val="accent5">
                  <a:lumMod val="75000"/>
                </a:schemeClr>
              </a:solidFill>
              <a:latin typeface="Poppins Italics"/>
              <a:ea typeface="Poppins Italics"/>
              <a:cs typeface="Poppins Italics"/>
              <a:sym typeface="Poppins Italics"/>
            </a:rPr>
            <a:t>Acoustic baseline</a:t>
          </a:r>
          <a:endParaRPr lang="fr-BE" sz="1900" b="1" kern="1200" dirty="0">
            <a:solidFill>
              <a:schemeClr val="accent5">
                <a:lumMod val="75000"/>
              </a:schemeClr>
            </a:solidFill>
          </a:endParaRPr>
        </a:p>
        <a:p>
          <a:pPr marL="342900" lvl="2" indent="-171450" algn="l" defTabSz="844550" rtl="0">
            <a:lnSpc>
              <a:spcPct val="90000"/>
            </a:lnSpc>
            <a:spcBef>
              <a:spcPct val="0"/>
            </a:spcBef>
            <a:spcAft>
              <a:spcPct val="15000"/>
            </a:spcAft>
            <a:buFont typeface="Arial"/>
            <a:buChar char="•"/>
          </a:pPr>
          <a:r>
            <a:rPr lang="en-US" sz="1900" i="1" kern="1200" dirty="0">
              <a:solidFill>
                <a:srgbClr val="000038"/>
              </a:solidFill>
              <a:latin typeface="Poppins Italics"/>
              <a:sym typeface="Poppins Italics"/>
            </a:rPr>
            <a:t>Phoneme </a:t>
          </a:r>
          <a:r>
            <a:rPr lang="en-US" sz="1900" i="1" kern="1200" dirty="0">
              <a:solidFill>
                <a:srgbClr val="000038"/>
              </a:solidFill>
              <a:latin typeface="Poppins Italics"/>
            </a:rPr>
            <a:t>classifier</a:t>
          </a:r>
          <a:endParaRPr lang="fr-BE" sz="1900" kern="1200" dirty="0">
            <a:solidFill>
              <a:srgbClr val="000038"/>
            </a:solidFill>
          </a:endParaRPr>
        </a:p>
      </dsp:txBody>
      <dsp:txXfrm rot="-5400000">
        <a:off x="2973275" y="132741"/>
        <a:ext cx="5249090" cy="678976"/>
      </dsp:txXfrm>
    </dsp:sp>
    <dsp:sp modelId="{9FA87F65-AA79-41A7-A039-D1247317B672}">
      <dsp:nvSpPr>
        <dsp:cNvPr id="0" name=""/>
        <dsp:cNvSpPr/>
      </dsp:nvSpPr>
      <dsp:spPr>
        <a:xfrm>
          <a:off x="0" y="1955"/>
          <a:ext cx="2973274" cy="9405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fr-BE" sz="3200" kern="1200" dirty="0"/>
            <a:t>WP1</a:t>
          </a:r>
          <a:endParaRPr lang="fr-BE" sz="4700" kern="1200" dirty="0"/>
        </a:p>
      </dsp:txBody>
      <dsp:txXfrm>
        <a:off x="45914" y="47869"/>
        <a:ext cx="2881446" cy="848719"/>
      </dsp:txXfrm>
    </dsp:sp>
    <dsp:sp modelId="{46E01DC1-C7EF-45DF-B42A-C239995243EA}">
      <dsp:nvSpPr>
        <dsp:cNvPr id="0" name=""/>
        <dsp:cNvSpPr/>
      </dsp:nvSpPr>
      <dsp:spPr>
        <a:xfrm rot="5400000">
          <a:off x="5239966" y="-1183106"/>
          <a:ext cx="752438" cy="528582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i="1" kern="1200" dirty="0">
              <a:solidFill>
                <a:schemeClr val="accent5">
                  <a:lumMod val="75000"/>
                </a:schemeClr>
              </a:solidFill>
              <a:latin typeface="Poppins Italics"/>
              <a:ea typeface="Poppins Italics"/>
              <a:cs typeface="Poppins Italics"/>
              <a:sym typeface="Poppins Italics"/>
            </a:rPr>
            <a:t>Uncertainty layer</a:t>
          </a:r>
          <a:endParaRPr lang="fr-BE" sz="1900" b="1" kern="1200" dirty="0">
            <a:solidFill>
              <a:schemeClr val="accent5">
                <a:lumMod val="75000"/>
              </a:schemeClr>
            </a:solidFill>
          </a:endParaRPr>
        </a:p>
        <a:p>
          <a:pPr marL="342900" lvl="2" indent="-171450" algn="l" defTabSz="844550">
            <a:lnSpc>
              <a:spcPct val="90000"/>
            </a:lnSpc>
            <a:spcBef>
              <a:spcPct val="0"/>
            </a:spcBef>
            <a:spcAft>
              <a:spcPct val="15000"/>
            </a:spcAft>
            <a:buFont typeface="Arial"/>
            <a:buChar char="•"/>
          </a:pPr>
          <a:r>
            <a:rPr lang="en-US" sz="1900" i="1" kern="1200">
              <a:solidFill>
                <a:srgbClr val="000038"/>
              </a:solidFill>
              <a:latin typeface="Poppins Italics"/>
              <a:ea typeface="Poppins Italics"/>
              <a:cs typeface="Poppins Italics"/>
              <a:sym typeface="Poppins Italics"/>
            </a:rPr>
            <a:t>LoRA-Ensemble, Laplace LoRA</a:t>
          </a:r>
          <a:endParaRPr lang="en-US" sz="1900" i="1" kern="1200">
            <a:solidFill>
              <a:srgbClr val="000038"/>
            </a:solidFill>
            <a:latin typeface="Poppins Italics"/>
          </a:endParaRPr>
        </a:p>
      </dsp:txBody>
      <dsp:txXfrm rot="-5400000">
        <a:off x="2973275" y="1120316"/>
        <a:ext cx="5249090" cy="678976"/>
      </dsp:txXfrm>
    </dsp:sp>
    <dsp:sp modelId="{BC075EB4-1C92-4838-A7ED-FF13A0EF6C76}">
      <dsp:nvSpPr>
        <dsp:cNvPr id="0" name=""/>
        <dsp:cNvSpPr/>
      </dsp:nvSpPr>
      <dsp:spPr>
        <a:xfrm>
          <a:off x="0" y="989530"/>
          <a:ext cx="2973274" cy="9405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fr-BE" sz="3200" kern="1200" dirty="0"/>
            <a:t>WP2</a:t>
          </a:r>
          <a:endParaRPr lang="fr-BE" sz="4000" kern="1200" dirty="0"/>
        </a:p>
      </dsp:txBody>
      <dsp:txXfrm>
        <a:off x="45914" y="1035444"/>
        <a:ext cx="2881446" cy="848719"/>
      </dsp:txXfrm>
    </dsp:sp>
    <dsp:sp modelId="{B3DA7E2D-D284-46F1-8754-D8F03032CFF8}">
      <dsp:nvSpPr>
        <dsp:cNvPr id="0" name=""/>
        <dsp:cNvSpPr/>
      </dsp:nvSpPr>
      <dsp:spPr>
        <a:xfrm rot="5400000">
          <a:off x="5239966" y="-195531"/>
          <a:ext cx="752438" cy="528582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i="1" kern="1200" dirty="0">
              <a:solidFill>
                <a:schemeClr val="accent5">
                  <a:lumMod val="75000"/>
                </a:schemeClr>
              </a:solidFill>
              <a:latin typeface="Poppins Italics"/>
              <a:ea typeface="Poppins Italics"/>
              <a:cs typeface="Poppins Italics"/>
              <a:sym typeface="Poppins Italics"/>
            </a:rPr>
            <a:t>Proxy validation</a:t>
          </a:r>
          <a:endParaRPr lang="fr-BE" sz="1900" b="1" kern="1200" dirty="0">
            <a:solidFill>
              <a:schemeClr val="accent5">
                <a:lumMod val="75000"/>
              </a:schemeClr>
            </a:solidFill>
          </a:endParaRPr>
        </a:p>
        <a:p>
          <a:pPr marL="342900" lvl="2" indent="-171450" algn="l" defTabSz="844550">
            <a:lnSpc>
              <a:spcPct val="90000"/>
            </a:lnSpc>
            <a:spcBef>
              <a:spcPct val="0"/>
            </a:spcBef>
            <a:spcAft>
              <a:spcPct val="15000"/>
            </a:spcAft>
            <a:buFont typeface="Arial"/>
            <a:buChar char="•"/>
          </a:pPr>
          <a:r>
            <a:rPr lang="fr-BE" sz="1900" i="1" kern="1200" dirty="0"/>
            <a:t>Child speech </a:t>
          </a:r>
          <a:r>
            <a:rPr lang="fr-BE" sz="1900" i="1" kern="1200" dirty="0" err="1"/>
            <a:t>dataset</a:t>
          </a:r>
          <a:endParaRPr lang="fr-BE" sz="1900" i="1" kern="1200" dirty="0"/>
        </a:p>
      </dsp:txBody>
      <dsp:txXfrm rot="-5400000">
        <a:off x="2973275" y="2107891"/>
        <a:ext cx="5249090" cy="678976"/>
      </dsp:txXfrm>
    </dsp:sp>
    <dsp:sp modelId="{8E253ADC-2896-4B1A-8097-A05A1066011E}">
      <dsp:nvSpPr>
        <dsp:cNvPr id="0" name=""/>
        <dsp:cNvSpPr/>
      </dsp:nvSpPr>
      <dsp:spPr>
        <a:xfrm>
          <a:off x="0" y="1977105"/>
          <a:ext cx="2973274" cy="9405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fr-BE" sz="3200" kern="1200" dirty="0"/>
            <a:t>WP3</a:t>
          </a:r>
          <a:endParaRPr lang="fr-BE" sz="4000" kern="1200" dirty="0"/>
        </a:p>
      </dsp:txBody>
      <dsp:txXfrm>
        <a:off x="45914" y="2023019"/>
        <a:ext cx="2881446" cy="848719"/>
      </dsp:txXfrm>
    </dsp:sp>
    <dsp:sp modelId="{4399276C-93B8-4ED3-B6B7-532E8C4C23F2}">
      <dsp:nvSpPr>
        <dsp:cNvPr id="0" name=""/>
        <dsp:cNvSpPr/>
      </dsp:nvSpPr>
      <dsp:spPr>
        <a:xfrm rot="5400000">
          <a:off x="5239966" y="792043"/>
          <a:ext cx="752438" cy="5285821"/>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i="1" kern="1200" dirty="0">
              <a:solidFill>
                <a:schemeClr val="accent5">
                  <a:lumMod val="75000"/>
                </a:schemeClr>
              </a:solidFill>
              <a:latin typeface="Poppins Italics"/>
              <a:ea typeface="Poppins Italics"/>
              <a:cs typeface="Poppins Italics"/>
              <a:sym typeface="Poppins Italics"/>
            </a:rPr>
            <a:t>TRAIL Factory brick</a:t>
          </a:r>
          <a:endParaRPr lang="fr-BE" sz="1900" b="1" kern="1200" dirty="0">
            <a:solidFill>
              <a:schemeClr val="accent5">
                <a:lumMod val="75000"/>
              </a:schemeClr>
            </a:solidFill>
          </a:endParaRPr>
        </a:p>
        <a:p>
          <a:pPr marL="342900" lvl="2" indent="-171450" algn="l" defTabSz="844550">
            <a:lnSpc>
              <a:spcPct val="90000"/>
            </a:lnSpc>
            <a:spcBef>
              <a:spcPct val="0"/>
            </a:spcBef>
            <a:spcAft>
              <a:spcPct val="15000"/>
            </a:spcAft>
            <a:buFont typeface="Arial"/>
            <a:buChar char="•"/>
          </a:pPr>
          <a:r>
            <a:rPr lang="en-US" sz="1900" i="1" kern="1200" dirty="0">
              <a:solidFill>
                <a:srgbClr val="000038"/>
              </a:solidFill>
              <a:latin typeface="Poppins Italics"/>
              <a:ea typeface="Poppins Italics"/>
              <a:cs typeface="Poppins Italics"/>
              <a:sym typeface="Poppins Italics"/>
            </a:rPr>
            <a:t>Demonstrator</a:t>
          </a:r>
          <a:endParaRPr lang="fr-BE" sz="1900" kern="1200" dirty="0"/>
        </a:p>
      </dsp:txBody>
      <dsp:txXfrm rot="-5400000">
        <a:off x="2973275" y="3095466"/>
        <a:ext cx="5249090" cy="678976"/>
      </dsp:txXfrm>
    </dsp:sp>
    <dsp:sp modelId="{A22A6819-1D5C-4C4A-A2A8-E0A6A405E387}">
      <dsp:nvSpPr>
        <dsp:cNvPr id="0" name=""/>
        <dsp:cNvSpPr/>
      </dsp:nvSpPr>
      <dsp:spPr>
        <a:xfrm>
          <a:off x="0" y="2964680"/>
          <a:ext cx="2973274" cy="9405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fr-BE" sz="3200" kern="1200" dirty="0"/>
            <a:t>WP4</a:t>
          </a:r>
          <a:endParaRPr lang="fr-BE" sz="4000" kern="1200" dirty="0"/>
        </a:p>
      </dsp:txBody>
      <dsp:txXfrm>
        <a:off x="45914" y="3010594"/>
        <a:ext cx="2881446" cy="848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C09AD-4422-4E1B-A3B6-0BCF7B415AAD}">
      <dsp:nvSpPr>
        <dsp:cNvPr id="0" name=""/>
        <dsp:cNvSpPr/>
      </dsp:nvSpPr>
      <dsp:spPr>
        <a:xfrm rot="16200000">
          <a:off x="-1434821" y="2212796"/>
          <a:ext cx="3360828" cy="36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2015" bIns="0" numCol="1" spcCol="1270" anchor="t" anchorCtr="0">
          <a:noAutofit/>
        </a:bodyPr>
        <a:lstStyle/>
        <a:p>
          <a:pPr marL="0" lvl="0" indent="0" algn="r" defTabSz="711200">
            <a:lnSpc>
              <a:spcPct val="90000"/>
            </a:lnSpc>
            <a:spcBef>
              <a:spcPct val="0"/>
            </a:spcBef>
            <a:spcAft>
              <a:spcPct val="35000"/>
            </a:spcAft>
            <a:buFont typeface="Arial"/>
            <a:buNone/>
          </a:pPr>
          <a:r>
            <a:rPr lang="en-US" sz="1600" b="1" i="0" kern="1200">
              <a:latin typeface="Poppins Italics"/>
              <a:ea typeface="Poppins Italics"/>
              <a:cs typeface="Poppins Italics"/>
              <a:sym typeface="Poppins Italics"/>
            </a:rPr>
            <a:t>Speech / ASR</a:t>
          </a:r>
          <a:endParaRPr lang="fr-BE" sz="1600" b="1" i="0" kern="1200"/>
        </a:p>
      </dsp:txBody>
      <dsp:txXfrm>
        <a:off x="-1434821" y="2212796"/>
        <a:ext cx="3360828" cy="365119"/>
      </dsp:txXfrm>
    </dsp:sp>
    <dsp:sp modelId="{21FBC1CD-9F9A-409D-8D85-5B3E066C07BB}">
      <dsp:nvSpPr>
        <dsp:cNvPr id="0" name=""/>
        <dsp:cNvSpPr/>
      </dsp:nvSpPr>
      <dsp:spPr>
        <a:xfrm>
          <a:off x="428152" y="714941"/>
          <a:ext cx="1818680" cy="33608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22015" rIns="113792" bIns="113792" numCol="1" spcCol="1270" anchor="t" anchorCtr="0">
          <a:noAutofit/>
        </a:bodyPr>
        <a:lstStyle/>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Signal Processing</a:t>
          </a:r>
          <a:endParaRPr lang="fr-BE" sz="1600" kern="1200"/>
        </a:p>
        <a:p>
          <a:pPr marL="171450" lvl="1" indent="-171450" algn="l" defTabSz="711200">
            <a:lnSpc>
              <a:spcPct val="90000"/>
            </a:lnSpc>
            <a:spcBef>
              <a:spcPct val="0"/>
            </a:spcBef>
            <a:spcAft>
              <a:spcPct val="15000"/>
            </a:spcAft>
            <a:buFont typeface="Arial"/>
            <a:buChar char="•"/>
          </a:pPr>
          <a:endParaRPr lang="fr-BE" sz="1600" kern="1200">
            <a:solidFill>
              <a:schemeClr val="bg1"/>
            </a:solidFill>
          </a:endParaRPr>
        </a:p>
        <a:p>
          <a:pPr marL="171450" lvl="1" indent="-171450" algn="l" defTabSz="711200">
            <a:lnSpc>
              <a:spcPct val="90000"/>
            </a:lnSpc>
            <a:spcBef>
              <a:spcPct val="0"/>
            </a:spcBef>
            <a:spcAft>
              <a:spcPct val="15000"/>
            </a:spcAft>
            <a:buFont typeface="Arial"/>
            <a:buChar char="•"/>
          </a:pPr>
          <a:endParaRPr lang="fr-BE" sz="1600" kern="1200">
            <a:solidFill>
              <a:schemeClr val="bg1"/>
            </a:solidFill>
          </a:endParaRPr>
        </a:p>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End-to-end ASR</a:t>
          </a:r>
          <a:endParaRPr lang="fr-BE" sz="1600" kern="1200"/>
        </a:p>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Signal classification</a:t>
          </a:r>
          <a:endParaRPr lang="fr-BE" sz="1600" kern="1200"/>
        </a:p>
        <a:p>
          <a:pPr marL="171450" lvl="1" indent="-171450" algn="l" defTabSz="711200" rtl="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Acoustic mismatch</a:t>
          </a:r>
          <a:endParaRPr lang="fr-BE" sz="1600" kern="1200"/>
        </a:p>
      </dsp:txBody>
      <dsp:txXfrm>
        <a:off x="428152" y="714941"/>
        <a:ext cx="1818680" cy="3360828"/>
      </dsp:txXfrm>
    </dsp:sp>
    <dsp:sp modelId="{510FBD74-0C51-4EC8-B7BC-337DC0C8AD8B}">
      <dsp:nvSpPr>
        <dsp:cNvPr id="0" name=""/>
        <dsp:cNvSpPr/>
      </dsp:nvSpPr>
      <dsp:spPr>
        <a:xfrm>
          <a:off x="63033" y="232984"/>
          <a:ext cx="730238" cy="730238"/>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6354743-230F-4346-9ADB-E7F4296A7E18}">
      <dsp:nvSpPr>
        <dsp:cNvPr id="0" name=""/>
        <dsp:cNvSpPr/>
      </dsp:nvSpPr>
      <dsp:spPr>
        <a:xfrm rot="16200000">
          <a:off x="1230562" y="2212796"/>
          <a:ext cx="3360828" cy="36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2015" bIns="0" numCol="1" spcCol="1270" anchor="t" anchorCtr="0">
          <a:noAutofit/>
        </a:bodyPr>
        <a:lstStyle/>
        <a:p>
          <a:pPr marL="0" lvl="0" indent="0" algn="r" defTabSz="711200">
            <a:lnSpc>
              <a:spcPct val="90000"/>
            </a:lnSpc>
            <a:spcBef>
              <a:spcPct val="0"/>
            </a:spcBef>
            <a:spcAft>
              <a:spcPct val="35000"/>
            </a:spcAft>
            <a:buFont typeface="Arial"/>
            <a:buNone/>
          </a:pPr>
          <a:r>
            <a:rPr lang="en-US" sz="1600" b="1" i="0" kern="1200">
              <a:latin typeface="Poppins Italics"/>
              <a:ea typeface="Poppins Italics"/>
              <a:cs typeface="Poppins Italics"/>
              <a:sym typeface="Poppins Italics"/>
            </a:rPr>
            <a:t>UQ / Deep Learning</a:t>
          </a:r>
          <a:endParaRPr lang="fr-BE" sz="1600" b="1" i="0" kern="1200"/>
        </a:p>
      </dsp:txBody>
      <dsp:txXfrm>
        <a:off x="1230562" y="2212796"/>
        <a:ext cx="3360828" cy="365119"/>
      </dsp:txXfrm>
    </dsp:sp>
    <dsp:sp modelId="{E8A749D7-FB18-469D-8A73-39146746EB2F}">
      <dsp:nvSpPr>
        <dsp:cNvPr id="0" name=""/>
        <dsp:cNvSpPr/>
      </dsp:nvSpPr>
      <dsp:spPr>
        <a:xfrm>
          <a:off x="3093536" y="714941"/>
          <a:ext cx="1818680" cy="336082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22015" rIns="113792" bIns="113792" numCol="1" spcCol="1270" anchor="t" anchorCtr="0">
          <a:noAutofit/>
        </a:bodyPr>
        <a:lstStyle/>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Machine Learning</a:t>
          </a:r>
          <a:endParaRPr lang="fr-BE" sz="1600" kern="1200"/>
        </a:p>
        <a:p>
          <a:pPr marL="171450" lvl="1" indent="-171450" algn="l" defTabSz="711200">
            <a:lnSpc>
              <a:spcPct val="90000"/>
            </a:lnSpc>
            <a:spcBef>
              <a:spcPct val="0"/>
            </a:spcBef>
            <a:spcAft>
              <a:spcPct val="15000"/>
            </a:spcAft>
            <a:buFont typeface="Arial"/>
            <a:buChar char="•"/>
          </a:pPr>
          <a:endParaRPr lang="fr-BE" sz="1600" kern="1200">
            <a:solidFill>
              <a:schemeClr val="bg1"/>
            </a:solidFill>
          </a:endParaRPr>
        </a:p>
        <a:p>
          <a:pPr marL="171450" lvl="1" indent="-171450" algn="l" defTabSz="711200">
            <a:lnSpc>
              <a:spcPct val="90000"/>
            </a:lnSpc>
            <a:spcBef>
              <a:spcPct val="0"/>
            </a:spcBef>
            <a:spcAft>
              <a:spcPct val="15000"/>
            </a:spcAft>
            <a:buFont typeface="Arial"/>
            <a:buChar char="•"/>
          </a:pPr>
          <a:r>
            <a:rPr lang="fr-BE" sz="1600" kern="1200"/>
            <a:t>Transformers </a:t>
          </a:r>
          <a:r>
            <a:rPr lang="fr-BE" sz="1600" kern="1200" err="1"/>
            <a:t>based</a:t>
          </a:r>
          <a:r>
            <a:rPr lang="fr-BE" sz="1600" kern="1200"/>
            <a:t> </a:t>
          </a:r>
          <a:r>
            <a:rPr lang="fr-BE" sz="1600" kern="1200" err="1"/>
            <a:t>algorithm</a:t>
          </a:r>
          <a:endParaRPr lang="fr-BE" sz="1600" kern="1200"/>
        </a:p>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Calibration</a:t>
          </a:r>
          <a:endParaRPr lang="fr-BE" sz="1600" kern="1200"/>
        </a:p>
      </dsp:txBody>
      <dsp:txXfrm>
        <a:off x="3093536" y="714941"/>
        <a:ext cx="1818680" cy="3360828"/>
      </dsp:txXfrm>
    </dsp:sp>
    <dsp:sp modelId="{61C321D1-8689-4C02-9713-FD450DA6CEF2}">
      <dsp:nvSpPr>
        <dsp:cNvPr id="0" name=""/>
        <dsp:cNvSpPr/>
      </dsp:nvSpPr>
      <dsp:spPr>
        <a:xfrm>
          <a:off x="2728417" y="232984"/>
          <a:ext cx="730238" cy="730238"/>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92B3851-F951-421B-9141-08CDE9065EFB}">
      <dsp:nvSpPr>
        <dsp:cNvPr id="0" name=""/>
        <dsp:cNvSpPr/>
      </dsp:nvSpPr>
      <dsp:spPr>
        <a:xfrm rot="16200000">
          <a:off x="3895947" y="2212796"/>
          <a:ext cx="3360828" cy="36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2015" bIns="0" numCol="1" spcCol="1270" anchor="t" anchorCtr="0">
          <a:noAutofit/>
        </a:bodyPr>
        <a:lstStyle/>
        <a:p>
          <a:pPr marL="0" lvl="0" indent="0" algn="r" defTabSz="711200">
            <a:lnSpc>
              <a:spcPct val="90000"/>
            </a:lnSpc>
            <a:spcBef>
              <a:spcPct val="0"/>
            </a:spcBef>
            <a:spcAft>
              <a:spcPct val="35000"/>
            </a:spcAft>
            <a:buFont typeface="Arial"/>
            <a:buNone/>
          </a:pPr>
          <a:r>
            <a:rPr lang="en-US" sz="1600" b="1" i="0" kern="1200">
              <a:latin typeface="Poppins Italics"/>
              <a:ea typeface="Poppins Italics"/>
              <a:cs typeface="Poppins Italics"/>
              <a:sym typeface="Poppins Italics"/>
            </a:rPr>
            <a:t>NLP / Computational Linguistics</a:t>
          </a:r>
          <a:endParaRPr lang="fr-BE" sz="1600" b="1" i="0" kern="1200"/>
        </a:p>
      </dsp:txBody>
      <dsp:txXfrm>
        <a:off x="3895947" y="2212796"/>
        <a:ext cx="3360828" cy="365119"/>
      </dsp:txXfrm>
    </dsp:sp>
    <dsp:sp modelId="{33FFA72E-CED8-4493-B5CA-597248BC2ABC}">
      <dsp:nvSpPr>
        <dsp:cNvPr id="0" name=""/>
        <dsp:cNvSpPr/>
      </dsp:nvSpPr>
      <dsp:spPr>
        <a:xfrm>
          <a:off x="5758921" y="714941"/>
          <a:ext cx="1818680" cy="336082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22015" rIns="113792" bIns="113792" numCol="1" spcCol="1270" anchor="t" anchorCtr="0">
          <a:noAutofit/>
        </a:bodyPr>
        <a:lstStyle/>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Linguistic background</a:t>
          </a:r>
          <a:endParaRPr lang="fr-BE" sz="1600" kern="1200"/>
        </a:p>
        <a:p>
          <a:pPr marL="171450" lvl="1" indent="-171450" algn="l" defTabSz="711200">
            <a:lnSpc>
              <a:spcPct val="90000"/>
            </a:lnSpc>
            <a:spcBef>
              <a:spcPct val="0"/>
            </a:spcBef>
            <a:spcAft>
              <a:spcPct val="15000"/>
            </a:spcAft>
            <a:buFont typeface="Arial"/>
            <a:buChar char="•"/>
          </a:pPr>
          <a:endParaRPr lang="fr-BE" sz="1600" kern="1200">
            <a:solidFill>
              <a:schemeClr val="bg1"/>
            </a:solidFill>
          </a:endParaRPr>
        </a:p>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Phoneme error taxonomy</a:t>
          </a:r>
          <a:endParaRPr lang="fr-BE" sz="1600" kern="1200"/>
        </a:p>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NLP metrics</a:t>
          </a:r>
          <a:endParaRPr lang="fr-BE" sz="1600" kern="1200"/>
        </a:p>
      </dsp:txBody>
      <dsp:txXfrm>
        <a:off x="5758921" y="714941"/>
        <a:ext cx="1818680" cy="3360828"/>
      </dsp:txXfrm>
    </dsp:sp>
    <dsp:sp modelId="{46BA646B-C1C9-415D-8182-BFB2BF2897E5}">
      <dsp:nvSpPr>
        <dsp:cNvPr id="0" name=""/>
        <dsp:cNvSpPr/>
      </dsp:nvSpPr>
      <dsp:spPr>
        <a:xfrm>
          <a:off x="5393802" y="232984"/>
          <a:ext cx="730238" cy="730238"/>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A1BA6AA-80A3-48AE-920D-35B59485EA61}">
      <dsp:nvSpPr>
        <dsp:cNvPr id="0" name=""/>
        <dsp:cNvSpPr/>
      </dsp:nvSpPr>
      <dsp:spPr>
        <a:xfrm rot="16200000">
          <a:off x="6561332" y="2212796"/>
          <a:ext cx="3360828" cy="36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2015" bIns="0" numCol="1" spcCol="1270" anchor="t" anchorCtr="0">
          <a:noAutofit/>
        </a:bodyPr>
        <a:lstStyle/>
        <a:p>
          <a:pPr marL="0" lvl="0" indent="0" algn="r" defTabSz="711200">
            <a:lnSpc>
              <a:spcPct val="90000"/>
            </a:lnSpc>
            <a:spcBef>
              <a:spcPct val="0"/>
            </a:spcBef>
            <a:spcAft>
              <a:spcPct val="35000"/>
            </a:spcAft>
            <a:buNone/>
          </a:pPr>
          <a:r>
            <a:rPr lang="en-US" sz="1600" b="1" i="0" kern="1200">
              <a:latin typeface="Poppins Italics"/>
              <a:ea typeface="Poppins Italics"/>
              <a:cs typeface="Poppins Italics"/>
              <a:sym typeface="Poppins Italics"/>
            </a:rPr>
            <a:t>Clinical / Digital Health</a:t>
          </a:r>
        </a:p>
      </dsp:txBody>
      <dsp:txXfrm>
        <a:off x="6561332" y="2212796"/>
        <a:ext cx="3360828" cy="365119"/>
      </dsp:txXfrm>
    </dsp:sp>
    <dsp:sp modelId="{9D757708-9869-4D45-B8BA-F01E3FD79279}">
      <dsp:nvSpPr>
        <dsp:cNvPr id="0" name=""/>
        <dsp:cNvSpPr/>
      </dsp:nvSpPr>
      <dsp:spPr>
        <a:xfrm>
          <a:off x="8424306" y="714941"/>
          <a:ext cx="1818680" cy="336082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22015" rIns="113792" bIns="113792" numCol="1" spcCol="1270" anchor="t" anchorCtr="0">
          <a:noAutofit/>
        </a:bodyPr>
        <a:lstStyle/>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EU AI Act Knowledge</a:t>
          </a:r>
        </a:p>
        <a:p>
          <a:pPr marL="171450" lvl="1" indent="-171450" algn="l" defTabSz="711200">
            <a:lnSpc>
              <a:spcPct val="90000"/>
            </a:lnSpc>
            <a:spcBef>
              <a:spcPct val="0"/>
            </a:spcBef>
            <a:spcAft>
              <a:spcPct val="15000"/>
            </a:spcAft>
            <a:buFont typeface="Arial"/>
            <a:buNone/>
          </a:pPr>
          <a:endParaRPr lang="en-US" sz="1600" i="1" kern="1200">
            <a:solidFill>
              <a:srgbClr val="000038"/>
            </a:solidFill>
            <a:latin typeface="Poppins Italics"/>
            <a:ea typeface="Poppins Italics"/>
            <a:cs typeface="Poppins Italics"/>
            <a:sym typeface="Poppins Italics"/>
          </a:endParaRPr>
        </a:p>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Screening relevance</a:t>
          </a:r>
        </a:p>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Review thresholds</a:t>
          </a:r>
        </a:p>
        <a:p>
          <a:pPr marL="171450" lvl="1" indent="-171450" algn="l" defTabSz="711200">
            <a:lnSpc>
              <a:spcPct val="90000"/>
            </a:lnSpc>
            <a:spcBef>
              <a:spcPct val="0"/>
            </a:spcBef>
            <a:spcAft>
              <a:spcPct val="15000"/>
            </a:spcAft>
            <a:buFont typeface="Arial"/>
            <a:buChar char="•"/>
          </a:pPr>
          <a:r>
            <a:rPr lang="en-US" sz="1600" i="1" kern="1200">
              <a:latin typeface="Poppins Italics"/>
              <a:ea typeface="Poppins Italics"/>
              <a:cs typeface="Poppins Italics"/>
              <a:sym typeface="Poppins Italics"/>
            </a:rPr>
            <a:t>Usability</a:t>
          </a:r>
        </a:p>
      </dsp:txBody>
      <dsp:txXfrm>
        <a:off x="8424306" y="714941"/>
        <a:ext cx="1818680" cy="3360828"/>
      </dsp:txXfrm>
    </dsp:sp>
    <dsp:sp modelId="{B047C8AB-5F22-4C9F-A58F-13F35E9B7F82}">
      <dsp:nvSpPr>
        <dsp:cNvPr id="0" name=""/>
        <dsp:cNvSpPr/>
      </dsp:nvSpPr>
      <dsp:spPr>
        <a:xfrm>
          <a:off x="8059187" y="232984"/>
          <a:ext cx="730238" cy="730238"/>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03/06/2026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03/06/2026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03/06/2026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03/06/2026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03/06/2026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03/06/2026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8941B0-F4D5-4460-BCAD-F7E2B41A8257}" type="datetimeFigureOut">
              <a:rPr lang="fr-FR" smtClean="0"/>
              <a:t>03/06/2026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C6CCC6-2BE5-4E42-96A4-D1E8E81A3D8E}" type="slidenum">
              <a:rPr lang="fr-FR" smtClean="0"/>
              <a:t>‹N°›</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microsoft.com/office/2018/10/relationships/comments" Target="../comments/modernComment_104_0.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1.jpe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diagramQuickStyle" Target="../diagrams/quickStyle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jpe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5.png"/><Relationship Id="rId7" Type="http://schemas.openxmlformats.org/officeDocument/2006/relationships/diagramLayout" Target="../diagrams/layout3.xml"/><Relationship Id="rId2" Type="http://schemas.microsoft.com/office/2018/10/relationships/comments" Target="../comments/modernComment_10C_627224EC.xml"/><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11.jpeg"/><Relationship Id="rId10" Type="http://schemas.microsoft.com/office/2007/relationships/diagramDrawing" Target="../diagrams/drawing3.xml"/><Relationship Id="rId4" Type="http://schemas.openxmlformats.org/officeDocument/2006/relationships/image" Target="../media/image10.png"/><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mailto:Olivier.RATENON@umons.ac.be" TargetMode="External"/><Relationship Id="rId5"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000038"/>
        </a:solidFill>
        <a:effectLst/>
      </p:bgPr>
    </p:bg>
    <p:spTree>
      <p:nvGrpSpPr>
        <p:cNvPr id="1" name=""/>
        <p:cNvGrpSpPr/>
        <p:nvPr/>
      </p:nvGrpSpPr>
      <p:grpSpPr>
        <a:xfrm>
          <a:off x="0" y="0"/>
          <a:ext cx="0" cy="0"/>
          <a:chOff x="0" y="0"/>
          <a:chExt cx="0" cy="0"/>
        </a:xfrm>
      </p:grpSpPr>
      <p:sp>
        <p:nvSpPr>
          <p:cNvPr id="2" name="Freeform 2"/>
          <p:cNvSpPr/>
          <p:nvPr/>
        </p:nvSpPr>
        <p:spPr>
          <a:xfrm rot="12092140">
            <a:off x="4983856" y="1026441"/>
            <a:ext cx="8511309" cy="8337536"/>
          </a:xfrm>
          <a:custGeom>
            <a:avLst/>
            <a:gdLst/>
            <a:ahLst/>
            <a:cxnLst/>
            <a:rect l="l" t="t" r="r" b="b"/>
            <a:pathLst>
              <a:path w="14185514" h="13895893">
                <a:moveTo>
                  <a:pt x="0" y="0"/>
                </a:moveTo>
                <a:lnTo>
                  <a:pt x="14185514" y="0"/>
                </a:lnTo>
                <a:lnTo>
                  <a:pt x="14185514" y="13895893"/>
                </a:lnTo>
                <a:lnTo>
                  <a:pt x="0" y="13895893"/>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BE" sz="800"/>
          </a:p>
        </p:txBody>
      </p:sp>
      <p:sp>
        <p:nvSpPr>
          <p:cNvPr id="3" name="Freeform 3"/>
          <p:cNvSpPr/>
          <p:nvPr/>
        </p:nvSpPr>
        <p:spPr>
          <a:xfrm>
            <a:off x="-139148" y="-1657"/>
            <a:ext cx="12331147" cy="702696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8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BE" sz="800"/>
          </a:p>
        </p:txBody>
      </p:sp>
      <p:sp>
        <p:nvSpPr>
          <p:cNvPr id="4" name="Freeform 4"/>
          <p:cNvSpPr/>
          <p:nvPr/>
        </p:nvSpPr>
        <p:spPr>
          <a:xfrm>
            <a:off x="-3061448" y="-4210447"/>
            <a:ext cx="11464486" cy="9405656"/>
          </a:xfrm>
          <a:custGeom>
            <a:avLst/>
            <a:gdLst/>
            <a:ahLst/>
            <a:cxnLst/>
            <a:rect l="l" t="t" r="r" b="b"/>
            <a:pathLst>
              <a:path w="19107477" h="15676093">
                <a:moveTo>
                  <a:pt x="0" y="0"/>
                </a:moveTo>
                <a:lnTo>
                  <a:pt x="19107478" y="0"/>
                </a:lnTo>
                <a:lnTo>
                  <a:pt x="19107478" y="15676093"/>
                </a:lnTo>
                <a:lnTo>
                  <a:pt x="0" y="1567609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BE" sz="800"/>
          </a:p>
        </p:txBody>
      </p:sp>
      <p:sp>
        <p:nvSpPr>
          <p:cNvPr id="5" name="Freeform 5"/>
          <p:cNvSpPr/>
          <p:nvPr/>
        </p:nvSpPr>
        <p:spPr>
          <a:xfrm>
            <a:off x="2893236" y="1804858"/>
            <a:ext cx="6287021" cy="2369601"/>
          </a:xfrm>
          <a:custGeom>
            <a:avLst/>
            <a:gdLst/>
            <a:ahLst/>
            <a:cxnLst/>
            <a:rect l="l" t="t" r="r" b="b"/>
            <a:pathLst>
              <a:path w="10478368" h="3949334">
                <a:moveTo>
                  <a:pt x="0" y="0"/>
                </a:moveTo>
                <a:lnTo>
                  <a:pt x="10478368" y="0"/>
                </a:lnTo>
                <a:lnTo>
                  <a:pt x="10478368" y="3949334"/>
                </a:lnTo>
                <a:lnTo>
                  <a:pt x="0" y="3949334"/>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BE" sz="800"/>
          </a:p>
        </p:txBody>
      </p:sp>
      <p:sp>
        <p:nvSpPr>
          <p:cNvPr id="6" name="TextBox 6"/>
          <p:cNvSpPr txBox="1"/>
          <p:nvPr/>
        </p:nvSpPr>
        <p:spPr>
          <a:xfrm>
            <a:off x="3777039" y="4336423"/>
            <a:ext cx="4637923" cy="4568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80"/>
              </a:lnSpc>
            </a:pPr>
            <a:r>
              <a:rPr lang="en-US" sz="2700" b="1">
                <a:solidFill>
                  <a:srgbClr val="FFFFFF"/>
                </a:solidFill>
                <a:latin typeface="Poppins Ultra-Bold"/>
                <a:ea typeface="Poppins Ultra-Bold"/>
                <a:cs typeface="Poppins Ultra-Bold"/>
                <a:sym typeface="Poppins Ultra-Bold"/>
              </a:rPr>
              <a:t>SPRING TEAMBUILDING</a:t>
            </a:r>
            <a:endParaRPr lang="en-US" sz="2700" b="1">
              <a:solidFill>
                <a:srgbClr val="FFFFFF"/>
              </a:solidFill>
              <a:latin typeface="Poppins Ultra-Bold"/>
              <a:ea typeface="Poppins Ultra-Bold"/>
              <a:cs typeface="Poppins Ultra-Bold"/>
            </a:endParaRPr>
          </a:p>
        </p:txBody>
      </p:sp>
      <p:sp>
        <p:nvSpPr>
          <p:cNvPr id="7" name="TextBox 7"/>
          <p:cNvSpPr txBox="1"/>
          <p:nvPr/>
        </p:nvSpPr>
        <p:spPr>
          <a:xfrm>
            <a:off x="4487557" y="5553295"/>
            <a:ext cx="3084366" cy="1728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76"/>
              </a:lnSpc>
            </a:pPr>
            <a:r>
              <a:rPr lang="en-US" sz="1600">
                <a:solidFill>
                  <a:srgbClr val="FFFFFF"/>
                </a:solidFill>
                <a:latin typeface="Poppins"/>
                <a:ea typeface="Poppins"/>
                <a:cs typeface="Poppins"/>
              </a:rPr>
              <a:t>JUNE 8TH 2026</a:t>
            </a:r>
          </a:p>
        </p:txBody>
      </p:sp>
    </p:spTree>
    <p:extLst>
      <p:ext uri="{BB962C8B-B14F-4D97-AF65-F5344CB8AC3E}">
        <p14:creationId xmlns:p14="http://schemas.microsoft.com/office/powerpoint/2010/main" val="1025762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38"/>
        </a:solidFill>
        <a:effectLst/>
      </p:bgPr>
    </p:bg>
    <p:spTree>
      <p:nvGrpSpPr>
        <p:cNvPr id="1" name=""/>
        <p:cNvGrpSpPr/>
        <p:nvPr/>
      </p:nvGrpSpPr>
      <p:grpSpPr>
        <a:xfrm>
          <a:off x="0" y="0"/>
          <a:ext cx="0" cy="0"/>
          <a:chOff x="0" y="0"/>
          <a:chExt cx="0" cy="0"/>
        </a:xfrm>
      </p:grpSpPr>
      <p:sp>
        <p:nvSpPr>
          <p:cNvPr id="2" name="Freeform 2"/>
          <p:cNvSpPr/>
          <p:nvPr/>
        </p:nvSpPr>
        <p:spPr>
          <a:xfrm rot="12092140">
            <a:off x="4983856" y="1026441"/>
            <a:ext cx="8511309" cy="8337536"/>
          </a:xfrm>
          <a:custGeom>
            <a:avLst/>
            <a:gdLst/>
            <a:ahLst/>
            <a:cxnLst/>
            <a:rect l="l" t="t" r="r" b="b"/>
            <a:pathLst>
              <a:path w="14185514" h="13895893">
                <a:moveTo>
                  <a:pt x="0" y="0"/>
                </a:moveTo>
                <a:lnTo>
                  <a:pt x="14185514" y="0"/>
                </a:lnTo>
                <a:lnTo>
                  <a:pt x="14185514" y="13895893"/>
                </a:lnTo>
                <a:lnTo>
                  <a:pt x="0" y="13895893"/>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3" name="Freeform 3"/>
          <p:cNvSpPr>
            <a:spLocks noGrp="1" noRot="1" noMove="1" noResize="1" noEditPoints="1" noAdjustHandles="1" noChangeArrowheads="1" noChangeShapeType="1"/>
          </p:cNvSpPr>
          <p:nvPr/>
        </p:nvSpPr>
        <p:spPr>
          <a:xfrm>
            <a:off x="615906" y="320040"/>
            <a:ext cx="10972800" cy="646938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8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4" name="Freeform 4"/>
          <p:cNvSpPr>
            <a:spLocks noGrp="1" noRot="1" noMove="1" noResize="1" noEditPoints="1" noAdjustHandles="1" noChangeArrowheads="1" noChangeShapeType="1"/>
          </p:cNvSpPr>
          <p:nvPr/>
        </p:nvSpPr>
        <p:spPr>
          <a:xfrm>
            <a:off x="-3061448" y="-4210447"/>
            <a:ext cx="11464486" cy="9405656"/>
          </a:xfrm>
          <a:custGeom>
            <a:avLst/>
            <a:gdLst/>
            <a:ahLst/>
            <a:cxnLst/>
            <a:rect l="l" t="t" r="r" b="b"/>
            <a:pathLst>
              <a:path w="19107477" h="15676093">
                <a:moveTo>
                  <a:pt x="0" y="0"/>
                </a:moveTo>
                <a:lnTo>
                  <a:pt x="19107478" y="0"/>
                </a:lnTo>
                <a:lnTo>
                  <a:pt x="19107478" y="15676093"/>
                </a:lnTo>
                <a:lnTo>
                  <a:pt x="0" y="1567609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5" name="Freeform 5"/>
          <p:cNvSpPr>
            <a:spLocks noGrp="1" noRot="1" noMove="1" noResize="1" noEditPoints="1" noAdjustHandles="1" noChangeArrowheads="1" noChangeShapeType="1"/>
          </p:cNvSpPr>
          <p:nvPr/>
        </p:nvSpPr>
        <p:spPr>
          <a:xfrm rot="12092140" flipH="1">
            <a:off x="5038939" y="4946462"/>
            <a:ext cx="6458565" cy="6326702"/>
          </a:xfrm>
          <a:custGeom>
            <a:avLst/>
            <a:gdLst/>
            <a:ahLst/>
            <a:cxnLst/>
            <a:rect l="l" t="t" r="r" b="b"/>
            <a:pathLst>
              <a:path w="10764274" h="10544503">
                <a:moveTo>
                  <a:pt x="10764274" y="0"/>
                </a:moveTo>
                <a:lnTo>
                  <a:pt x="0" y="0"/>
                </a:lnTo>
                <a:lnTo>
                  <a:pt x="0" y="10544503"/>
                </a:lnTo>
                <a:lnTo>
                  <a:pt x="10764274" y="10544503"/>
                </a:lnTo>
                <a:lnTo>
                  <a:pt x="10764274"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9" name="Freeform 3">
            <a:extLst>
              <a:ext uri="{FF2B5EF4-FFF2-40B4-BE49-F238E27FC236}">
                <a16:creationId xmlns:a16="http://schemas.microsoft.com/office/drawing/2014/main" id="{79CD31E1-4501-FE52-3FB0-F5A9C826A182}"/>
              </a:ext>
            </a:extLst>
          </p:cNvPr>
          <p:cNvSpPr/>
          <p:nvPr/>
        </p:nvSpPr>
        <p:spPr>
          <a:xfrm>
            <a:off x="3948684" y="704691"/>
            <a:ext cx="3762843" cy="1260552"/>
          </a:xfrm>
          <a:custGeom>
            <a:avLst/>
            <a:gdLst/>
            <a:ahLst/>
            <a:cxnLst/>
            <a:rect l="l" t="t" r="r" b="b"/>
            <a:pathLst>
              <a:path w="5644264" h="1890828">
                <a:moveTo>
                  <a:pt x="0" y="0"/>
                </a:moveTo>
                <a:lnTo>
                  <a:pt x="5644264" y="0"/>
                </a:lnTo>
                <a:lnTo>
                  <a:pt x="5644264" y="1890828"/>
                </a:lnTo>
                <a:lnTo>
                  <a:pt x="0" y="1890828"/>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fr-BE" sz="800"/>
          </a:p>
        </p:txBody>
      </p:sp>
      <p:sp>
        <p:nvSpPr>
          <p:cNvPr id="10" name="TextBox 4">
            <a:extLst>
              <a:ext uri="{FF2B5EF4-FFF2-40B4-BE49-F238E27FC236}">
                <a16:creationId xmlns:a16="http://schemas.microsoft.com/office/drawing/2014/main" id="{C60EED2A-E147-CFFA-4549-E8B9354643D2}"/>
              </a:ext>
            </a:extLst>
          </p:cNvPr>
          <p:cNvSpPr txBox="1"/>
          <p:nvPr/>
        </p:nvSpPr>
        <p:spPr>
          <a:xfrm>
            <a:off x="85061" y="2281389"/>
            <a:ext cx="12192000" cy="18148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774"/>
              </a:lnSpc>
            </a:pPr>
            <a:r>
              <a:rPr lang="en-US" sz="3400" b="1" dirty="0">
                <a:solidFill>
                  <a:srgbClr val="FFFFFF"/>
                </a:solidFill>
                <a:latin typeface="Poppins Bold"/>
                <a:cs typeface="Poppins Bold"/>
              </a:rPr>
              <a:t>When the Model Should Hesitate </a:t>
            </a:r>
          </a:p>
          <a:p>
            <a:pPr algn="ctr">
              <a:lnSpc>
                <a:spcPts val="4774"/>
              </a:lnSpc>
            </a:pPr>
            <a:r>
              <a:rPr lang="en-US" sz="2400" b="1" dirty="0">
                <a:solidFill>
                  <a:srgbClr val="FFFFFF"/>
                </a:solidFill>
                <a:latin typeface="Poppins Bold"/>
                <a:cs typeface="Poppins Bold"/>
              </a:rPr>
              <a:t>Uncertainty-Aware ASR/NLP</a:t>
            </a:r>
          </a:p>
          <a:p>
            <a:pPr algn="ctr">
              <a:lnSpc>
                <a:spcPts val="4774"/>
              </a:lnSpc>
            </a:pPr>
            <a:r>
              <a:rPr lang="en-US" sz="2400" b="1" dirty="0">
                <a:solidFill>
                  <a:srgbClr val="FFFFFF"/>
                </a:solidFill>
                <a:latin typeface="Poppins Bold"/>
                <a:cs typeface="Poppins Bold"/>
              </a:rPr>
              <a:t>for Early Language Disorder Screening in Children</a:t>
            </a:r>
          </a:p>
        </p:txBody>
      </p:sp>
      <p:sp>
        <p:nvSpPr>
          <p:cNvPr id="11" name="TextBox 4">
            <a:extLst>
              <a:ext uri="{FF2B5EF4-FFF2-40B4-BE49-F238E27FC236}">
                <a16:creationId xmlns:a16="http://schemas.microsoft.com/office/drawing/2014/main" id="{00216A0E-9607-1E76-24F7-B38F2D0469ED}"/>
              </a:ext>
            </a:extLst>
          </p:cNvPr>
          <p:cNvSpPr txBox="1"/>
          <p:nvPr/>
        </p:nvSpPr>
        <p:spPr>
          <a:xfrm>
            <a:off x="2489200" y="4009060"/>
            <a:ext cx="7213600" cy="538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774"/>
              </a:lnSpc>
            </a:pPr>
            <a:r>
              <a:rPr lang="en-US" sz="2400" dirty="0">
                <a:solidFill>
                  <a:srgbClr val="E52182"/>
                </a:solidFill>
                <a:latin typeface="Roboto"/>
              </a:rPr>
              <a:t>Project n°5</a:t>
            </a:r>
          </a:p>
        </p:txBody>
      </p:sp>
      <p:pic>
        <p:nvPicPr>
          <p:cNvPr id="7" name="Graphique 6">
            <a:extLst>
              <a:ext uri="{FF2B5EF4-FFF2-40B4-BE49-F238E27FC236}">
                <a16:creationId xmlns:a16="http://schemas.microsoft.com/office/drawing/2014/main" id="{09601368-F240-1B65-F5CB-79508229B14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0314" y="713076"/>
            <a:ext cx="2655797" cy="901361"/>
          </a:xfrm>
          <a:prstGeom prst="rect">
            <a:avLst/>
          </a:prstGeom>
        </p:spPr>
      </p:pic>
      <p:pic>
        <p:nvPicPr>
          <p:cNvPr id="17" name="Graphique 16">
            <a:extLst>
              <a:ext uri="{FF2B5EF4-FFF2-40B4-BE49-F238E27FC236}">
                <a16:creationId xmlns:a16="http://schemas.microsoft.com/office/drawing/2014/main" id="{3B015E95-0D57-6F0B-C96E-3B410641A34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06462" y="468647"/>
            <a:ext cx="3328000" cy="124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rot="12092140" flipH="1">
            <a:off x="8884400" y="494977"/>
            <a:ext cx="6458565" cy="6326702"/>
          </a:xfrm>
          <a:custGeom>
            <a:avLst/>
            <a:gdLst/>
            <a:ahLst/>
            <a:cxnLst/>
            <a:rect l="l" t="t" r="r" b="b"/>
            <a:pathLst>
              <a:path w="10764274" h="10544503">
                <a:moveTo>
                  <a:pt x="10764273" y="0"/>
                </a:moveTo>
                <a:lnTo>
                  <a:pt x="0" y="0"/>
                </a:lnTo>
                <a:lnTo>
                  <a:pt x="0" y="10544503"/>
                </a:lnTo>
                <a:lnTo>
                  <a:pt x="10764273" y="10544503"/>
                </a:lnTo>
                <a:lnTo>
                  <a:pt x="10764273"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3" name="Freeform 3"/>
          <p:cNvSpPr>
            <a:spLocks noGrp="1" noRot="1" noMove="1" noResize="1" noEditPoints="1" noAdjustHandles="1" noChangeArrowheads="1" noChangeShapeType="1"/>
          </p:cNvSpPr>
          <p:nvPr/>
        </p:nvSpPr>
        <p:spPr>
          <a:xfrm>
            <a:off x="9835323" y="5655829"/>
            <a:ext cx="1272638" cy="484103"/>
          </a:xfrm>
          <a:custGeom>
            <a:avLst/>
            <a:gdLst/>
            <a:ahLst/>
            <a:cxnLst/>
            <a:rect l="l" t="t" r="r" b="b"/>
            <a:pathLst>
              <a:path w="2121063" h="806838">
                <a:moveTo>
                  <a:pt x="0" y="0"/>
                </a:moveTo>
                <a:lnTo>
                  <a:pt x="2121063" y="0"/>
                </a:lnTo>
                <a:lnTo>
                  <a:pt x="2121063" y="806838"/>
                </a:lnTo>
                <a:lnTo>
                  <a:pt x="0" y="806838"/>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4" name="Freeform 4"/>
          <p:cNvSpPr>
            <a:spLocks noGrp="1" noRot="1" noMove="1" noResize="1" noEditPoints="1" noAdjustHandles="1" noChangeArrowheads="1" noChangeShapeType="1"/>
          </p:cNvSpPr>
          <p:nvPr/>
        </p:nvSpPr>
        <p:spPr>
          <a:xfrm>
            <a:off x="1226821" y="1197999"/>
            <a:ext cx="106983" cy="442023"/>
          </a:xfrm>
          <a:custGeom>
            <a:avLst/>
            <a:gdLst/>
            <a:ahLst/>
            <a:cxnLst/>
            <a:rect l="l" t="t" r="r" b="b"/>
            <a:pathLst>
              <a:path w="178306" h="736706">
                <a:moveTo>
                  <a:pt x="0" y="0"/>
                </a:moveTo>
                <a:lnTo>
                  <a:pt x="178306" y="0"/>
                </a:lnTo>
                <a:lnTo>
                  <a:pt x="178306" y="736706"/>
                </a:lnTo>
                <a:lnTo>
                  <a:pt x="0" y="736706"/>
                </a:lnTo>
                <a:lnTo>
                  <a:pt x="0" y="0"/>
                </a:lnTo>
                <a:close/>
              </a:path>
            </a:pathLst>
          </a:custGeom>
          <a:blipFill>
            <a:blip r:embed="rId5"/>
            <a:stretch>
              <a:fillRect l="-44666" t="-34582" r="-4113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5" name="TextBox 5"/>
          <p:cNvSpPr txBox="1">
            <a:spLocks noGrp="1" noRot="1" noMove="1" noResize="1" noEditPoints="1" noAdjustHandles="1" noChangeArrowheads="1" noChangeShapeType="1"/>
          </p:cNvSpPr>
          <p:nvPr/>
        </p:nvSpPr>
        <p:spPr>
          <a:xfrm>
            <a:off x="1428527" y="1093835"/>
            <a:ext cx="986404" cy="7604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69"/>
              </a:lnSpc>
            </a:pPr>
            <a:r>
              <a:rPr lang="en-US" sz="6000" b="1">
                <a:solidFill>
                  <a:srgbClr val="E52182"/>
                </a:solidFill>
                <a:latin typeface="Poppins Bold"/>
                <a:ea typeface="Poppins Heavy"/>
                <a:cs typeface="Poppins Bold"/>
                <a:sym typeface="Poppins Heavy"/>
              </a:rPr>
              <a:t>01</a:t>
            </a:r>
            <a:endParaRPr lang="en-US" sz="6000" b="1">
              <a:solidFill>
                <a:srgbClr val="E52182"/>
              </a:solidFill>
              <a:latin typeface="Poppins Bold"/>
              <a:ea typeface="Poppins Heavy"/>
              <a:cs typeface="Poppins Bold"/>
            </a:endParaRPr>
          </a:p>
        </p:txBody>
      </p:sp>
      <p:sp>
        <p:nvSpPr>
          <p:cNvPr id="6" name="TextBox 6"/>
          <p:cNvSpPr txBox="1">
            <a:spLocks/>
          </p:cNvSpPr>
          <p:nvPr/>
        </p:nvSpPr>
        <p:spPr>
          <a:xfrm>
            <a:off x="1226821" y="1860755"/>
            <a:ext cx="6790402" cy="3462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67"/>
              </a:lnSpc>
            </a:pPr>
            <a:r>
              <a:rPr lang="en-US" sz="2280" b="1" dirty="0">
                <a:solidFill>
                  <a:srgbClr val="000038"/>
                </a:solidFill>
                <a:latin typeface="Poppins Bold"/>
                <a:ea typeface="Poppins Bold"/>
                <a:cs typeface="Poppins Bold"/>
                <a:sym typeface="Poppins Bold"/>
              </a:rPr>
              <a:t>Founding Team</a:t>
            </a:r>
          </a:p>
        </p:txBody>
      </p:sp>
      <p:graphicFrame>
        <p:nvGraphicFramePr>
          <p:cNvPr id="24" name="Diagramme 23">
            <a:extLst>
              <a:ext uri="{FF2B5EF4-FFF2-40B4-BE49-F238E27FC236}">
                <a16:creationId xmlns:a16="http://schemas.microsoft.com/office/drawing/2014/main" id="{23958A34-FDEC-EC14-02AD-C48E9F924513}"/>
              </a:ext>
            </a:extLst>
          </p:cNvPr>
          <p:cNvGraphicFramePr/>
          <p:nvPr>
            <p:extLst>
              <p:ext uri="{D42A27DB-BD31-4B8C-83A1-F6EECF244321}">
                <p14:modId xmlns:p14="http://schemas.microsoft.com/office/powerpoint/2010/main" val="3812145203"/>
              </p:ext>
            </p:extLst>
          </p:nvPr>
        </p:nvGraphicFramePr>
        <p:xfrm>
          <a:off x="1143396" y="2254796"/>
          <a:ext cx="7310379" cy="42993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77B25-20FA-389A-F128-EA48FF07AC2F}"/>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C858842A-5B84-F877-8771-DF581AE89DF3}"/>
              </a:ext>
            </a:extLst>
          </p:cNvPr>
          <p:cNvSpPr>
            <a:spLocks/>
          </p:cNvSpPr>
          <p:nvPr/>
        </p:nvSpPr>
        <p:spPr>
          <a:xfrm>
            <a:off x="10597323" y="6054972"/>
            <a:ext cx="1272638" cy="484103"/>
          </a:xfrm>
          <a:custGeom>
            <a:avLst/>
            <a:gdLst/>
            <a:ahLst/>
            <a:cxnLst/>
            <a:rect l="l" t="t" r="r" b="b"/>
            <a:pathLst>
              <a:path w="2121063" h="806838">
                <a:moveTo>
                  <a:pt x="0" y="0"/>
                </a:moveTo>
                <a:lnTo>
                  <a:pt x="2121063" y="0"/>
                </a:lnTo>
                <a:lnTo>
                  <a:pt x="2121063" y="806838"/>
                </a:lnTo>
                <a:lnTo>
                  <a:pt x="0" y="80683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4" name="Freeform 4">
            <a:extLst>
              <a:ext uri="{FF2B5EF4-FFF2-40B4-BE49-F238E27FC236}">
                <a16:creationId xmlns:a16="http://schemas.microsoft.com/office/drawing/2014/main" id="{D27EC3A7-83E9-64A0-9218-FBEBDDF98049}"/>
              </a:ext>
            </a:extLst>
          </p:cNvPr>
          <p:cNvSpPr>
            <a:spLocks noGrp="1" noRot="1" noMove="1" noResize="1" noEditPoints="1" noAdjustHandles="1" noChangeArrowheads="1" noChangeShapeType="1"/>
          </p:cNvSpPr>
          <p:nvPr/>
        </p:nvSpPr>
        <p:spPr>
          <a:xfrm>
            <a:off x="1226821" y="1197999"/>
            <a:ext cx="106983" cy="442023"/>
          </a:xfrm>
          <a:custGeom>
            <a:avLst/>
            <a:gdLst/>
            <a:ahLst/>
            <a:cxnLst/>
            <a:rect l="l" t="t" r="r" b="b"/>
            <a:pathLst>
              <a:path w="178306" h="736706">
                <a:moveTo>
                  <a:pt x="0" y="0"/>
                </a:moveTo>
                <a:lnTo>
                  <a:pt x="178306" y="0"/>
                </a:lnTo>
                <a:lnTo>
                  <a:pt x="178306" y="736706"/>
                </a:lnTo>
                <a:lnTo>
                  <a:pt x="0" y="736706"/>
                </a:lnTo>
                <a:lnTo>
                  <a:pt x="0" y="0"/>
                </a:lnTo>
                <a:close/>
              </a:path>
            </a:pathLst>
          </a:custGeom>
          <a:blipFill>
            <a:blip r:embed="rId3"/>
            <a:stretch>
              <a:fillRect l="-44666" t="-34582" r="-4113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5" name="TextBox 5">
            <a:extLst>
              <a:ext uri="{FF2B5EF4-FFF2-40B4-BE49-F238E27FC236}">
                <a16:creationId xmlns:a16="http://schemas.microsoft.com/office/drawing/2014/main" id="{C7D480A1-6D9C-47AC-F8AE-068D8938335B}"/>
              </a:ext>
            </a:extLst>
          </p:cNvPr>
          <p:cNvSpPr txBox="1">
            <a:spLocks noGrp="1" noRot="1" noMove="1" noResize="1" noEditPoints="1" noAdjustHandles="1" noChangeArrowheads="1" noChangeShapeType="1"/>
          </p:cNvSpPr>
          <p:nvPr/>
        </p:nvSpPr>
        <p:spPr>
          <a:xfrm>
            <a:off x="1428527" y="1093835"/>
            <a:ext cx="986404" cy="7604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69"/>
              </a:lnSpc>
            </a:pPr>
            <a:r>
              <a:rPr lang="en-US" sz="6000" b="1" dirty="0">
                <a:solidFill>
                  <a:srgbClr val="E52182"/>
                </a:solidFill>
                <a:latin typeface="Poppins Bold"/>
                <a:ea typeface="Poppins Heavy"/>
                <a:cs typeface="Poppins Bold"/>
                <a:sym typeface="Poppins Heavy"/>
              </a:rPr>
              <a:t>02</a:t>
            </a:r>
            <a:endParaRPr lang="en-US" sz="6000" b="1" dirty="0">
              <a:solidFill>
                <a:srgbClr val="E52182"/>
              </a:solidFill>
              <a:latin typeface="Poppins Bold"/>
              <a:ea typeface="Poppins Heavy"/>
              <a:cs typeface="Poppins Bold"/>
            </a:endParaRPr>
          </a:p>
        </p:txBody>
      </p:sp>
      <p:sp>
        <p:nvSpPr>
          <p:cNvPr id="6" name="TextBox 6">
            <a:extLst>
              <a:ext uri="{FF2B5EF4-FFF2-40B4-BE49-F238E27FC236}">
                <a16:creationId xmlns:a16="http://schemas.microsoft.com/office/drawing/2014/main" id="{DCBCEE62-280B-0735-5C32-33A4D94A216F}"/>
              </a:ext>
            </a:extLst>
          </p:cNvPr>
          <p:cNvSpPr txBox="1">
            <a:spLocks/>
          </p:cNvSpPr>
          <p:nvPr/>
        </p:nvSpPr>
        <p:spPr>
          <a:xfrm>
            <a:off x="1226821" y="1854300"/>
            <a:ext cx="6790402" cy="6924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67"/>
              </a:lnSpc>
            </a:pPr>
            <a:r>
              <a:rPr lang="en-US" sz="2280" b="1" dirty="0">
                <a:solidFill>
                  <a:srgbClr val="000038"/>
                </a:solidFill>
                <a:latin typeface="Poppins Bold"/>
                <a:ea typeface="Poppins Bold"/>
                <a:cs typeface="Poppins Bold"/>
                <a:sym typeface="Poppins Bold"/>
              </a:rPr>
              <a:t>Context</a:t>
            </a:r>
          </a:p>
          <a:p>
            <a:pPr>
              <a:lnSpc>
                <a:spcPts val="2667"/>
              </a:lnSpc>
            </a:pPr>
            <a:r>
              <a:rPr lang="en-US" sz="2400" b="1" dirty="0">
                <a:solidFill>
                  <a:srgbClr val="000038"/>
                </a:solidFill>
                <a:latin typeface="Poppins Bold" panose="00000800000000000000" pitchFamily="2" charset="0"/>
                <a:ea typeface="Poppins Italics"/>
                <a:cs typeface="Poppins Bold" panose="00000800000000000000" pitchFamily="2" charset="0"/>
                <a:sym typeface="Poppins Italics"/>
              </a:rPr>
              <a:t>Mistakes</a:t>
            </a:r>
            <a:r>
              <a:rPr lang="en-US" sz="2400" b="1" i="1" dirty="0">
                <a:solidFill>
                  <a:srgbClr val="000038"/>
                </a:solidFill>
                <a:latin typeface="Poppins Bold" panose="00000800000000000000" pitchFamily="2" charset="0"/>
                <a:ea typeface="Poppins Italics"/>
                <a:cs typeface="Poppins Bold" panose="00000800000000000000" pitchFamily="2" charset="0"/>
                <a:sym typeface="Poppins Italics"/>
              </a:rPr>
              <a:t> </a:t>
            </a:r>
            <a:r>
              <a:rPr lang="en-US" sz="2400" b="1" dirty="0">
                <a:solidFill>
                  <a:srgbClr val="000038"/>
                </a:solidFill>
                <a:latin typeface="Poppins Bold" panose="00000800000000000000" pitchFamily="2" charset="0"/>
                <a:ea typeface="Poppins Italics"/>
                <a:cs typeface="Poppins Bold" panose="00000800000000000000" pitchFamily="2" charset="0"/>
                <a:sym typeface="Poppins Italics"/>
              </a:rPr>
              <a:t>are information</a:t>
            </a:r>
          </a:p>
        </p:txBody>
      </p:sp>
      <p:pic>
        <p:nvPicPr>
          <p:cNvPr id="18" name="Image 17" descr="The diagram illustrates a Generative ASR (Automatic Speech Recognition) system with components such as an error correction pipeline, focus on orthography, and a decoder, which outputs text, while also highlighting speech anomalies and the importance of clinical biomarkers.&#10;&#10;Le contenu généré par l’IA peut être incorrect.">
            <a:extLst>
              <a:ext uri="{FF2B5EF4-FFF2-40B4-BE49-F238E27FC236}">
                <a16:creationId xmlns:a16="http://schemas.microsoft.com/office/drawing/2014/main" id="{6A92408C-017D-10A8-847E-806E7CD238F9}"/>
              </a:ext>
            </a:extLst>
          </p:cNvPr>
          <p:cNvPicPr>
            <a:picLocks noChangeAspect="1"/>
          </p:cNvPicPr>
          <p:nvPr/>
        </p:nvPicPr>
        <p:blipFill>
          <a:blip r:embed="rId4"/>
          <a:stretch>
            <a:fillRect/>
          </a:stretch>
        </p:blipFill>
        <p:spPr>
          <a:xfrm>
            <a:off x="1142731" y="3963916"/>
            <a:ext cx="9280029" cy="2347451"/>
          </a:xfrm>
          <a:prstGeom prst="rect">
            <a:avLst/>
          </a:prstGeom>
        </p:spPr>
      </p:pic>
      <p:sp>
        <p:nvSpPr>
          <p:cNvPr id="2" name="Freeform 2">
            <a:extLst>
              <a:ext uri="{FF2B5EF4-FFF2-40B4-BE49-F238E27FC236}">
                <a16:creationId xmlns:a16="http://schemas.microsoft.com/office/drawing/2014/main" id="{9B6F08AF-964C-5AB6-DE86-C2C5B32EF9E3}"/>
              </a:ext>
            </a:extLst>
          </p:cNvPr>
          <p:cNvSpPr>
            <a:spLocks noGrp="1" noRot="1" noMove="1" noResize="1" noEditPoints="1" noAdjustHandles="1" noChangeArrowheads="1" noChangeShapeType="1"/>
          </p:cNvSpPr>
          <p:nvPr/>
        </p:nvSpPr>
        <p:spPr>
          <a:xfrm rot="12092140" flipH="1">
            <a:off x="8884400" y="494977"/>
            <a:ext cx="6458565" cy="6326702"/>
          </a:xfrm>
          <a:custGeom>
            <a:avLst/>
            <a:gdLst/>
            <a:ahLst/>
            <a:cxnLst/>
            <a:rect l="l" t="t" r="r" b="b"/>
            <a:pathLst>
              <a:path w="10764274" h="10544503">
                <a:moveTo>
                  <a:pt x="10764273" y="0"/>
                </a:moveTo>
                <a:lnTo>
                  <a:pt x="0" y="0"/>
                </a:lnTo>
                <a:lnTo>
                  <a:pt x="0" y="10544503"/>
                </a:lnTo>
                <a:lnTo>
                  <a:pt x="10764273" y="10544503"/>
                </a:lnTo>
                <a:lnTo>
                  <a:pt x="10764273"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22" name="ZoneTexte 21">
            <a:extLst>
              <a:ext uri="{FF2B5EF4-FFF2-40B4-BE49-F238E27FC236}">
                <a16:creationId xmlns:a16="http://schemas.microsoft.com/office/drawing/2014/main" id="{EA61257E-F666-E84E-6806-2BE14DF4B4EA}"/>
              </a:ext>
            </a:extLst>
          </p:cNvPr>
          <p:cNvSpPr txBox="1"/>
          <p:nvPr/>
        </p:nvSpPr>
        <p:spPr>
          <a:xfrm>
            <a:off x="1142731" y="2614765"/>
            <a:ext cx="9097097" cy="1200329"/>
          </a:xfrm>
          <a:prstGeom prst="rect">
            <a:avLst/>
          </a:prstGeom>
          <a:noFill/>
        </p:spPr>
        <p:txBody>
          <a:bodyPr wrap="square">
            <a:spAutoFit/>
          </a:bodyPr>
          <a:lstStyle/>
          <a:p>
            <a:r>
              <a:rPr lang="fr-BE" b="1" dirty="0"/>
              <a:t>The </a:t>
            </a:r>
            <a:r>
              <a:rPr lang="fr-BE" b="1" dirty="0" err="1"/>
              <a:t>Generative</a:t>
            </a:r>
            <a:r>
              <a:rPr lang="fr-BE" b="1" dirty="0"/>
              <a:t> Bias</a:t>
            </a:r>
            <a:endParaRPr lang="fr-BE" dirty="0"/>
          </a:p>
          <a:p>
            <a:r>
              <a:rPr lang="fr-BE" dirty="0"/>
              <a:t>	</a:t>
            </a:r>
            <a:r>
              <a:rPr lang="fr-BE" b="1" dirty="0">
                <a:solidFill>
                  <a:schemeClr val="accent5">
                    <a:lumMod val="60000"/>
                    <a:lumOff val="40000"/>
                  </a:schemeClr>
                </a:solidFill>
              </a:rPr>
              <a:t>Standard</a:t>
            </a:r>
            <a:r>
              <a:rPr lang="fr-BE" dirty="0"/>
              <a:t> </a:t>
            </a:r>
            <a:r>
              <a:rPr lang="fr-BE" b="1" dirty="0">
                <a:solidFill>
                  <a:schemeClr val="accent5">
                    <a:lumMod val="60000"/>
                    <a:lumOff val="40000"/>
                  </a:schemeClr>
                </a:solidFill>
              </a:rPr>
              <a:t>ASR forces </a:t>
            </a:r>
            <a:r>
              <a:rPr lang="fr-BE" b="1" dirty="0" err="1">
                <a:solidFill>
                  <a:schemeClr val="accent5">
                    <a:lumMod val="60000"/>
                    <a:lumOff val="40000"/>
                  </a:schemeClr>
                </a:solidFill>
              </a:rPr>
              <a:t>semantic</a:t>
            </a:r>
            <a:r>
              <a:rPr lang="fr-BE" b="1" dirty="0">
                <a:solidFill>
                  <a:schemeClr val="accent5">
                    <a:lumMod val="60000"/>
                    <a:lumOff val="40000"/>
                  </a:schemeClr>
                </a:solidFill>
              </a:rPr>
              <a:t> </a:t>
            </a:r>
            <a:r>
              <a:rPr lang="fr-BE" b="1" dirty="0" err="1">
                <a:solidFill>
                  <a:schemeClr val="accent5">
                    <a:lumMod val="60000"/>
                    <a:lumOff val="40000"/>
                  </a:schemeClr>
                </a:solidFill>
              </a:rPr>
              <a:t>fluency</a:t>
            </a:r>
            <a:r>
              <a:rPr lang="fr-BE" b="1" dirty="0">
                <a:solidFill>
                  <a:schemeClr val="accent5">
                    <a:lumMod val="60000"/>
                    <a:lumOff val="40000"/>
                  </a:schemeClr>
                </a:solidFill>
              </a:rPr>
              <a:t> over </a:t>
            </a:r>
            <a:r>
              <a:rPr lang="fr-BE" b="1" dirty="0" err="1">
                <a:solidFill>
                  <a:schemeClr val="accent5">
                    <a:lumMod val="60000"/>
                    <a:lumOff val="40000"/>
                  </a:schemeClr>
                </a:solidFill>
              </a:rPr>
              <a:t>acoustic</a:t>
            </a:r>
            <a:r>
              <a:rPr lang="fr-BE" b="1" dirty="0">
                <a:solidFill>
                  <a:schemeClr val="accent5">
                    <a:lumMod val="60000"/>
                    <a:lumOff val="40000"/>
                  </a:schemeClr>
                </a:solidFill>
              </a:rPr>
              <a:t> reality</a:t>
            </a:r>
            <a:r>
              <a:rPr lang="fr-BE" dirty="0"/>
              <a:t>.</a:t>
            </a:r>
          </a:p>
          <a:p>
            <a:r>
              <a:rPr lang="fr-BE" b="1" dirty="0"/>
              <a:t>Diagnostic </a:t>
            </a:r>
            <a:r>
              <a:rPr lang="fr-BE" b="1" dirty="0" err="1"/>
              <a:t>Erasure</a:t>
            </a:r>
            <a:endParaRPr lang="fr-BE" dirty="0"/>
          </a:p>
          <a:p>
            <a:r>
              <a:rPr lang="fr-BE" dirty="0"/>
              <a:t>	"Auto-correction" </a:t>
            </a:r>
            <a:r>
              <a:rPr lang="fr-BE" dirty="0" err="1"/>
              <a:t>actively</a:t>
            </a:r>
            <a:r>
              <a:rPr lang="fr-BE" dirty="0"/>
              <a:t> </a:t>
            </a:r>
            <a:r>
              <a:rPr lang="fr-BE" dirty="0" err="1"/>
              <a:t>deletes</a:t>
            </a:r>
            <a:r>
              <a:rPr lang="fr-BE" dirty="0"/>
              <a:t> the exact speech anomalies </a:t>
            </a:r>
            <a:r>
              <a:rPr lang="fr-BE" dirty="0" err="1"/>
              <a:t>clinicians</a:t>
            </a:r>
            <a:r>
              <a:rPr lang="fr-BE" dirty="0"/>
              <a:t> </a:t>
            </a:r>
            <a:r>
              <a:rPr lang="fr-BE" dirty="0" err="1"/>
              <a:t>need</a:t>
            </a:r>
            <a:r>
              <a:rPr lang="fr-BE" dirty="0"/>
              <a:t>.</a:t>
            </a:r>
          </a:p>
        </p:txBody>
      </p:sp>
    </p:spTree>
    <p:extLst>
      <p:ext uri="{BB962C8B-B14F-4D97-AF65-F5344CB8AC3E}">
        <p14:creationId xmlns:p14="http://schemas.microsoft.com/office/powerpoint/2010/main" val="9647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3279-AA40-E657-F428-E1D1E5E54FB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DD10854-5FCF-76A4-881D-92610E1BF0D5}"/>
              </a:ext>
            </a:extLst>
          </p:cNvPr>
          <p:cNvPicPr>
            <a:picLocks noChangeAspect="1"/>
          </p:cNvPicPr>
          <p:nvPr/>
        </p:nvPicPr>
        <p:blipFill>
          <a:blip r:embed="rId2"/>
          <a:stretch>
            <a:fillRect/>
          </a:stretch>
        </p:blipFill>
        <p:spPr>
          <a:xfrm>
            <a:off x="1017236" y="4273813"/>
            <a:ext cx="9358493" cy="2265262"/>
          </a:xfrm>
          <a:prstGeom prst="rect">
            <a:avLst/>
          </a:prstGeom>
        </p:spPr>
      </p:pic>
      <p:sp>
        <p:nvSpPr>
          <p:cNvPr id="3" name="Freeform 3">
            <a:extLst>
              <a:ext uri="{FF2B5EF4-FFF2-40B4-BE49-F238E27FC236}">
                <a16:creationId xmlns:a16="http://schemas.microsoft.com/office/drawing/2014/main" id="{450B5C1E-7803-2710-FD03-FB0AFBD35145}"/>
              </a:ext>
            </a:extLst>
          </p:cNvPr>
          <p:cNvSpPr>
            <a:spLocks/>
          </p:cNvSpPr>
          <p:nvPr/>
        </p:nvSpPr>
        <p:spPr>
          <a:xfrm>
            <a:off x="10597323" y="6054972"/>
            <a:ext cx="1272638" cy="484103"/>
          </a:xfrm>
          <a:custGeom>
            <a:avLst/>
            <a:gdLst/>
            <a:ahLst/>
            <a:cxnLst/>
            <a:rect l="l" t="t" r="r" b="b"/>
            <a:pathLst>
              <a:path w="2121063" h="806838">
                <a:moveTo>
                  <a:pt x="0" y="0"/>
                </a:moveTo>
                <a:lnTo>
                  <a:pt x="2121063" y="0"/>
                </a:lnTo>
                <a:lnTo>
                  <a:pt x="2121063" y="806838"/>
                </a:lnTo>
                <a:lnTo>
                  <a:pt x="0" y="80683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4" name="Freeform 4">
            <a:extLst>
              <a:ext uri="{FF2B5EF4-FFF2-40B4-BE49-F238E27FC236}">
                <a16:creationId xmlns:a16="http://schemas.microsoft.com/office/drawing/2014/main" id="{DE2E5EA8-E2EA-1D07-2E63-F53AE750ACC9}"/>
              </a:ext>
            </a:extLst>
          </p:cNvPr>
          <p:cNvSpPr>
            <a:spLocks noGrp="1" noRot="1" noMove="1" noResize="1" noEditPoints="1" noAdjustHandles="1" noChangeArrowheads="1" noChangeShapeType="1"/>
          </p:cNvSpPr>
          <p:nvPr/>
        </p:nvSpPr>
        <p:spPr>
          <a:xfrm>
            <a:off x="1226821" y="1197999"/>
            <a:ext cx="106983" cy="442023"/>
          </a:xfrm>
          <a:custGeom>
            <a:avLst/>
            <a:gdLst/>
            <a:ahLst/>
            <a:cxnLst/>
            <a:rect l="l" t="t" r="r" b="b"/>
            <a:pathLst>
              <a:path w="178306" h="736706">
                <a:moveTo>
                  <a:pt x="0" y="0"/>
                </a:moveTo>
                <a:lnTo>
                  <a:pt x="178306" y="0"/>
                </a:lnTo>
                <a:lnTo>
                  <a:pt x="178306" y="736706"/>
                </a:lnTo>
                <a:lnTo>
                  <a:pt x="0" y="736706"/>
                </a:lnTo>
                <a:lnTo>
                  <a:pt x="0" y="0"/>
                </a:lnTo>
                <a:close/>
              </a:path>
            </a:pathLst>
          </a:custGeom>
          <a:blipFill>
            <a:blip r:embed="rId4"/>
            <a:stretch>
              <a:fillRect l="-44666" t="-34582" r="-4113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5" name="TextBox 5">
            <a:extLst>
              <a:ext uri="{FF2B5EF4-FFF2-40B4-BE49-F238E27FC236}">
                <a16:creationId xmlns:a16="http://schemas.microsoft.com/office/drawing/2014/main" id="{1EDBE1E2-3836-85E9-9451-E3C7E25E1BC1}"/>
              </a:ext>
            </a:extLst>
          </p:cNvPr>
          <p:cNvSpPr txBox="1">
            <a:spLocks noGrp="1" noRot="1" noMove="1" noResize="1" noEditPoints="1" noAdjustHandles="1" noChangeArrowheads="1" noChangeShapeType="1"/>
          </p:cNvSpPr>
          <p:nvPr/>
        </p:nvSpPr>
        <p:spPr>
          <a:xfrm>
            <a:off x="1428527" y="1093835"/>
            <a:ext cx="986404" cy="7604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69"/>
              </a:lnSpc>
            </a:pPr>
            <a:r>
              <a:rPr lang="en-US" sz="6000" b="1">
                <a:solidFill>
                  <a:srgbClr val="E52182"/>
                </a:solidFill>
                <a:latin typeface="Poppins Bold"/>
                <a:ea typeface="Poppins Heavy"/>
                <a:cs typeface="Poppins Bold"/>
                <a:sym typeface="Poppins Heavy"/>
              </a:rPr>
              <a:t>03</a:t>
            </a:r>
            <a:endParaRPr lang="en-US" sz="6000" b="1">
              <a:solidFill>
                <a:srgbClr val="E52182"/>
              </a:solidFill>
              <a:latin typeface="Poppins Bold"/>
              <a:ea typeface="Poppins Heavy"/>
              <a:cs typeface="Poppins Bold"/>
            </a:endParaRPr>
          </a:p>
        </p:txBody>
      </p:sp>
      <p:sp>
        <p:nvSpPr>
          <p:cNvPr id="6" name="TextBox 6">
            <a:extLst>
              <a:ext uri="{FF2B5EF4-FFF2-40B4-BE49-F238E27FC236}">
                <a16:creationId xmlns:a16="http://schemas.microsoft.com/office/drawing/2014/main" id="{F97882B2-FEE6-5BB2-213C-A6CBEC75FA25}"/>
              </a:ext>
            </a:extLst>
          </p:cNvPr>
          <p:cNvSpPr txBox="1">
            <a:spLocks/>
          </p:cNvSpPr>
          <p:nvPr/>
        </p:nvSpPr>
        <p:spPr>
          <a:xfrm>
            <a:off x="1226821" y="1854300"/>
            <a:ext cx="6790402" cy="6924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67"/>
              </a:lnSpc>
            </a:pPr>
            <a:r>
              <a:rPr lang="en-US" sz="2280" b="1">
                <a:solidFill>
                  <a:srgbClr val="000038"/>
                </a:solidFill>
                <a:latin typeface="Poppins Bold"/>
                <a:ea typeface="Poppins Bold"/>
                <a:cs typeface="Poppins Bold"/>
                <a:sym typeface="Poppins Bold"/>
              </a:rPr>
              <a:t>Context</a:t>
            </a:r>
          </a:p>
          <a:p>
            <a:pPr>
              <a:lnSpc>
                <a:spcPts val="2667"/>
              </a:lnSpc>
            </a:pPr>
            <a:r>
              <a:rPr lang="en-US" sz="2400" b="1">
                <a:solidFill>
                  <a:srgbClr val="000038"/>
                </a:solidFill>
                <a:latin typeface="Poppins Bold" panose="00000800000000000000" pitchFamily="2" charset="0"/>
                <a:ea typeface="Poppins Italics"/>
                <a:cs typeface="Poppins Bold" panose="00000800000000000000" pitchFamily="2" charset="0"/>
                <a:sym typeface="Poppins Italics"/>
              </a:rPr>
              <a:t>Mistakes</a:t>
            </a:r>
            <a:r>
              <a:rPr lang="en-US" sz="2400" b="1" i="1">
                <a:solidFill>
                  <a:srgbClr val="000038"/>
                </a:solidFill>
                <a:latin typeface="Poppins Bold" panose="00000800000000000000" pitchFamily="2" charset="0"/>
                <a:ea typeface="Poppins Italics"/>
                <a:cs typeface="Poppins Bold" panose="00000800000000000000" pitchFamily="2" charset="0"/>
                <a:sym typeface="Poppins Italics"/>
              </a:rPr>
              <a:t> </a:t>
            </a:r>
            <a:r>
              <a:rPr lang="en-US" sz="2400" b="1">
                <a:solidFill>
                  <a:srgbClr val="000038"/>
                </a:solidFill>
                <a:latin typeface="Poppins Bold" panose="00000800000000000000" pitchFamily="2" charset="0"/>
                <a:ea typeface="Poppins Italics"/>
                <a:cs typeface="Poppins Bold" panose="00000800000000000000" pitchFamily="2" charset="0"/>
                <a:sym typeface="Poppins Italics"/>
              </a:rPr>
              <a:t>are information</a:t>
            </a:r>
          </a:p>
        </p:txBody>
      </p:sp>
      <p:sp>
        <p:nvSpPr>
          <p:cNvPr id="2" name="Freeform 2">
            <a:extLst>
              <a:ext uri="{FF2B5EF4-FFF2-40B4-BE49-F238E27FC236}">
                <a16:creationId xmlns:a16="http://schemas.microsoft.com/office/drawing/2014/main" id="{77EEEFB2-5C6F-1B3B-9E06-EE30DCF2DEB3}"/>
              </a:ext>
            </a:extLst>
          </p:cNvPr>
          <p:cNvSpPr>
            <a:spLocks noGrp="1" noRot="1" noMove="1" noResize="1" noEditPoints="1" noAdjustHandles="1" noChangeArrowheads="1" noChangeShapeType="1"/>
          </p:cNvSpPr>
          <p:nvPr/>
        </p:nvSpPr>
        <p:spPr>
          <a:xfrm rot="12092140" flipH="1">
            <a:off x="8884400" y="494977"/>
            <a:ext cx="6458565" cy="6326702"/>
          </a:xfrm>
          <a:custGeom>
            <a:avLst/>
            <a:gdLst/>
            <a:ahLst/>
            <a:cxnLst/>
            <a:rect l="l" t="t" r="r" b="b"/>
            <a:pathLst>
              <a:path w="10764274" h="10544503">
                <a:moveTo>
                  <a:pt x="10764273" y="0"/>
                </a:moveTo>
                <a:lnTo>
                  <a:pt x="0" y="0"/>
                </a:lnTo>
                <a:lnTo>
                  <a:pt x="0" y="10544503"/>
                </a:lnTo>
                <a:lnTo>
                  <a:pt x="10764273" y="10544503"/>
                </a:lnTo>
                <a:lnTo>
                  <a:pt x="10764273"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22" name="ZoneTexte 21">
            <a:extLst>
              <a:ext uri="{FF2B5EF4-FFF2-40B4-BE49-F238E27FC236}">
                <a16:creationId xmlns:a16="http://schemas.microsoft.com/office/drawing/2014/main" id="{7C41C2D0-533F-8451-239C-DE6448933E18}"/>
              </a:ext>
            </a:extLst>
          </p:cNvPr>
          <p:cNvSpPr txBox="1"/>
          <p:nvPr/>
        </p:nvSpPr>
        <p:spPr>
          <a:xfrm>
            <a:off x="1104322" y="2763587"/>
            <a:ext cx="8784169" cy="1200329"/>
          </a:xfrm>
          <a:prstGeom prst="rect">
            <a:avLst/>
          </a:prstGeom>
          <a:noFill/>
        </p:spPr>
        <p:txBody>
          <a:bodyPr wrap="square" lIns="91440" tIns="45720" rIns="91440" bIns="45720" anchor="t">
            <a:spAutoFit/>
          </a:bodyPr>
          <a:lstStyle/>
          <a:p>
            <a:r>
              <a:rPr lang="fr-BE" b="1" dirty="0"/>
              <a:t>Shift to pure classification:</a:t>
            </a:r>
            <a:r>
              <a:rPr lang="fr-BE" dirty="0"/>
              <a:t> </a:t>
            </a:r>
          </a:p>
          <a:p>
            <a:r>
              <a:rPr lang="fr-BE" dirty="0"/>
              <a:t>	</a:t>
            </a:r>
            <a:r>
              <a:rPr lang="fr-BE" dirty="0" err="1"/>
              <a:t>Combining</a:t>
            </a:r>
            <a:r>
              <a:rPr lang="fr-BE" dirty="0"/>
              <a:t> an </a:t>
            </a:r>
            <a:r>
              <a:rPr lang="fr-BE" dirty="0" err="1"/>
              <a:t>acoustic</a:t>
            </a:r>
            <a:r>
              <a:rPr lang="fr-BE" dirty="0"/>
              <a:t> encoder </a:t>
            </a:r>
            <a:r>
              <a:rPr lang="fr-BE" dirty="0" err="1"/>
              <a:t>with</a:t>
            </a:r>
            <a:r>
              <a:rPr lang="fr-BE" dirty="0"/>
              <a:t> a </a:t>
            </a:r>
            <a:r>
              <a:rPr lang="fr-BE" dirty="0" err="1"/>
              <a:t>uncertainty</a:t>
            </a:r>
            <a:r>
              <a:rPr lang="fr-BE" dirty="0"/>
              <a:t> </a:t>
            </a:r>
            <a:r>
              <a:rPr lang="fr-BE" dirty="0" err="1"/>
              <a:t>aware</a:t>
            </a:r>
            <a:r>
              <a:rPr lang="fr-BE" dirty="0"/>
              <a:t> classification.</a:t>
            </a:r>
          </a:p>
          <a:p>
            <a:r>
              <a:rPr lang="fr-BE" b="1" dirty="0"/>
              <a:t>Preserve diagnostic value:</a:t>
            </a:r>
            <a:r>
              <a:rPr lang="fr-BE" dirty="0"/>
              <a:t> </a:t>
            </a:r>
          </a:p>
          <a:p>
            <a:r>
              <a:rPr lang="fr-BE" dirty="0"/>
              <a:t>	Raw speech anomalies are </a:t>
            </a:r>
            <a:r>
              <a:rPr lang="fr-BE" dirty="0" err="1"/>
              <a:t>flagged</a:t>
            </a:r>
            <a:r>
              <a:rPr lang="fr-BE" dirty="0"/>
              <a:t>, not </a:t>
            </a:r>
            <a:r>
              <a:rPr lang="fr-BE" dirty="0" err="1"/>
              <a:t>erased</a:t>
            </a:r>
            <a:r>
              <a:rPr lang="fr-BE" dirty="0"/>
              <a:t>, </a:t>
            </a:r>
            <a:r>
              <a:rPr lang="fr-BE" dirty="0" err="1"/>
              <a:t>empowering</a:t>
            </a:r>
            <a:r>
              <a:rPr lang="fr-BE" dirty="0"/>
              <a:t> the </a:t>
            </a:r>
            <a:r>
              <a:rPr lang="fr-BE" dirty="0" err="1"/>
              <a:t>clinician</a:t>
            </a:r>
            <a:r>
              <a:rPr lang="fr-BE" dirty="0"/>
              <a:t>.</a:t>
            </a:r>
          </a:p>
        </p:txBody>
      </p:sp>
    </p:spTree>
    <p:extLst>
      <p:ext uri="{BB962C8B-B14F-4D97-AF65-F5344CB8AC3E}">
        <p14:creationId xmlns:p14="http://schemas.microsoft.com/office/powerpoint/2010/main" val="407784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23CC-DAFA-BAB2-8D8C-70D82DAA89B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BDB171E-6AB7-460E-F70B-90DAEF15BA3B}"/>
              </a:ext>
            </a:extLst>
          </p:cNvPr>
          <p:cNvSpPr>
            <a:spLocks noGrp="1" noRot="1" noMove="1" noResize="1" noEditPoints="1" noAdjustHandles="1" noChangeArrowheads="1" noChangeShapeType="1"/>
          </p:cNvSpPr>
          <p:nvPr/>
        </p:nvSpPr>
        <p:spPr>
          <a:xfrm>
            <a:off x="9835323" y="5655829"/>
            <a:ext cx="1272638" cy="484103"/>
          </a:xfrm>
          <a:custGeom>
            <a:avLst/>
            <a:gdLst/>
            <a:ahLst/>
            <a:cxnLst/>
            <a:rect l="l" t="t" r="r" b="b"/>
            <a:pathLst>
              <a:path w="2121063" h="806838">
                <a:moveTo>
                  <a:pt x="0" y="0"/>
                </a:moveTo>
                <a:lnTo>
                  <a:pt x="2121063" y="0"/>
                </a:lnTo>
                <a:lnTo>
                  <a:pt x="2121063" y="806838"/>
                </a:lnTo>
                <a:lnTo>
                  <a:pt x="0" y="80683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4" name="Freeform 4">
            <a:extLst>
              <a:ext uri="{FF2B5EF4-FFF2-40B4-BE49-F238E27FC236}">
                <a16:creationId xmlns:a16="http://schemas.microsoft.com/office/drawing/2014/main" id="{E05DE4E7-2CB5-2610-73A9-4D13FEBDDCA3}"/>
              </a:ext>
            </a:extLst>
          </p:cNvPr>
          <p:cNvSpPr>
            <a:spLocks noGrp="1" noRot="1" noMove="1" noResize="1" noEditPoints="1" noAdjustHandles="1" noChangeArrowheads="1" noChangeShapeType="1"/>
          </p:cNvSpPr>
          <p:nvPr/>
        </p:nvSpPr>
        <p:spPr>
          <a:xfrm>
            <a:off x="1226821" y="1197999"/>
            <a:ext cx="106983" cy="442023"/>
          </a:xfrm>
          <a:custGeom>
            <a:avLst/>
            <a:gdLst/>
            <a:ahLst/>
            <a:cxnLst/>
            <a:rect l="l" t="t" r="r" b="b"/>
            <a:pathLst>
              <a:path w="178306" h="736706">
                <a:moveTo>
                  <a:pt x="0" y="0"/>
                </a:moveTo>
                <a:lnTo>
                  <a:pt x="178306" y="0"/>
                </a:lnTo>
                <a:lnTo>
                  <a:pt x="178306" y="736706"/>
                </a:lnTo>
                <a:lnTo>
                  <a:pt x="0" y="736706"/>
                </a:lnTo>
                <a:lnTo>
                  <a:pt x="0" y="0"/>
                </a:lnTo>
                <a:close/>
              </a:path>
            </a:pathLst>
          </a:custGeom>
          <a:blipFill>
            <a:blip r:embed="rId3"/>
            <a:stretch>
              <a:fillRect l="-44666" t="-34582" r="-4113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5" name="TextBox 5">
            <a:extLst>
              <a:ext uri="{FF2B5EF4-FFF2-40B4-BE49-F238E27FC236}">
                <a16:creationId xmlns:a16="http://schemas.microsoft.com/office/drawing/2014/main" id="{9E4BFEC5-ED49-BAED-53EC-6EE8C6C689C3}"/>
              </a:ext>
            </a:extLst>
          </p:cNvPr>
          <p:cNvSpPr txBox="1">
            <a:spLocks/>
          </p:cNvSpPr>
          <p:nvPr/>
        </p:nvSpPr>
        <p:spPr>
          <a:xfrm>
            <a:off x="1428526" y="1093835"/>
            <a:ext cx="1278387" cy="7636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69"/>
              </a:lnSpc>
            </a:pPr>
            <a:r>
              <a:rPr lang="en-US" sz="5900" b="1">
                <a:solidFill>
                  <a:srgbClr val="E52182"/>
                </a:solidFill>
                <a:latin typeface="Poppins Bold"/>
                <a:ea typeface="Poppins Heavy"/>
                <a:cs typeface="Poppins Bold"/>
                <a:sym typeface="Poppins Heavy"/>
              </a:rPr>
              <a:t>04</a:t>
            </a:r>
            <a:endParaRPr lang="en-US" sz="5900" b="1">
              <a:solidFill>
                <a:srgbClr val="E52182"/>
              </a:solidFill>
              <a:latin typeface="Poppins Bold"/>
              <a:ea typeface="Poppins Heavy"/>
              <a:cs typeface="Poppins Bold"/>
            </a:endParaRPr>
          </a:p>
        </p:txBody>
      </p:sp>
      <p:sp>
        <p:nvSpPr>
          <p:cNvPr id="6" name="TextBox 6">
            <a:extLst>
              <a:ext uri="{FF2B5EF4-FFF2-40B4-BE49-F238E27FC236}">
                <a16:creationId xmlns:a16="http://schemas.microsoft.com/office/drawing/2014/main" id="{BB7799A3-2095-D8B7-1804-7F6B09E5C486}"/>
              </a:ext>
            </a:extLst>
          </p:cNvPr>
          <p:cNvSpPr txBox="1">
            <a:spLocks/>
          </p:cNvSpPr>
          <p:nvPr/>
        </p:nvSpPr>
        <p:spPr>
          <a:xfrm>
            <a:off x="1226821" y="1854300"/>
            <a:ext cx="6721813" cy="6924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67"/>
              </a:lnSpc>
            </a:pPr>
            <a:r>
              <a:rPr lang="en-US" sz="2250" b="1" dirty="0" err="1">
                <a:solidFill>
                  <a:srgbClr val="000038"/>
                </a:solidFill>
                <a:latin typeface="Poppins Bold"/>
                <a:ea typeface="Poppins Bold"/>
                <a:cs typeface="Poppins Bold"/>
                <a:sym typeface="Poppins Bold"/>
              </a:rPr>
              <a:t>LoRA</a:t>
            </a:r>
            <a:r>
              <a:rPr lang="en-US" sz="2250" b="1" dirty="0">
                <a:solidFill>
                  <a:srgbClr val="000038"/>
                </a:solidFill>
                <a:latin typeface="Poppins Bold"/>
                <a:ea typeface="Poppins Bold"/>
                <a:cs typeface="Poppins Bold"/>
                <a:sym typeface="Poppins Bold"/>
              </a:rPr>
              <a:t> &amp; Uncertainty Estimation</a:t>
            </a:r>
            <a:endParaRPr lang="en-US" sz="2280" b="1" dirty="0">
              <a:solidFill>
                <a:srgbClr val="000038"/>
              </a:solidFill>
              <a:latin typeface="Poppins Bold"/>
              <a:ea typeface="Poppins Bold"/>
              <a:cs typeface="Poppins Bold"/>
              <a:sym typeface="Poppins Bold"/>
            </a:endParaRPr>
          </a:p>
          <a:p>
            <a:pPr>
              <a:lnSpc>
                <a:spcPts val="2667"/>
              </a:lnSpc>
            </a:pPr>
            <a:endParaRPr lang="en-US" sz="2280" b="1" dirty="0">
              <a:solidFill>
                <a:srgbClr val="000038"/>
              </a:solidFill>
              <a:latin typeface="Poppins Bold"/>
              <a:ea typeface="Poppins Bold"/>
              <a:cs typeface="Poppins Bold"/>
              <a:sym typeface="Poppins Bold"/>
            </a:endParaRPr>
          </a:p>
        </p:txBody>
      </p:sp>
      <p:sp>
        <p:nvSpPr>
          <p:cNvPr id="2" name="Freeform 2">
            <a:extLst>
              <a:ext uri="{FF2B5EF4-FFF2-40B4-BE49-F238E27FC236}">
                <a16:creationId xmlns:a16="http://schemas.microsoft.com/office/drawing/2014/main" id="{54B75BCC-C7FE-DBF9-25D4-DFE3E00CC1EA}"/>
              </a:ext>
            </a:extLst>
          </p:cNvPr>
          <p:cNvSpPr>
            <a:spLocks noGrp="1" noRot="1" noMove="1" noResize="1" noEditPoints="1" noAdjustHandles="1" noChangeArrowheads="1" noChangeShapeType="1"/>
          </p:cNvSpPr>
          <p:nvPr/>
        </p:nvSpPr>
        <p:spPr>
          <a:xfrm rot="12092140" flipH="1">
            <a:off x="8884400" y="494977"/>
            <a:ext cx="6458565" cy="6326702"/>
          </a:xfrm>
          <a:custGeom>
            <a:avLst/>
            <a:gdLst/>
            <a:ahLst/>
            <a:cxnLst/>
            <a:rect l="l" t="t" r="r" b="b"/>
            <a:pathLst>
              <a:path w="10764274" h="10544503">
                <a:moveTo>
                  <a:pt x="10764273" y="0"/>
                </a:moveTo>
                <a:lnTo>
                  <a:pt x="0" y="0"/>
                </a:lnTo>
                <a:lnTo>
                  <a:pt x="0" y="10544503"/>
                </a:lnTo>
                <a:lnTo>
                  <a:pt x="10764273" y="10544503"/>
                </a:lnTo>
                <a:lnTo>
                  <a:pt x="10764273"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pic>
        <p:nvPicPr>
          <p:cNvPr id="14" name="Image 13" descr="The image illustrates a neural network architecture with an adaptive transformer layer, showcasing dynamic embedding adjustments for task-specific input, enhanced learning, and reduced computational overhead.&#10;&#10;Le contenu généré par l’IA peut être incorrect.">
            <a:extLst>
              <a:ext uri="{FF2B5EF4-FFF2-40B4-BE49-F238E27FC236}">
                <a16:creationId xmlns:a16="http://schemas.microsoft.com/office/drawing/2014/main" id="{6598DA6B-D36A-EC02-562F-C0FF2F4B8B85}"/>
              </a:ext>
            </a:extLst>
          </p:cNvPr>
          <p:cNvPicPr>
            <a:picLocks noGrp="1" noRot="1" noChangeAspect="1" noMove="1" noResize="1" noEditPoints="1" noAdjustHandles="1" noChangeArrowheads="1" noChangeShapeType="1" noCrop="1"/>
          </p:cNvPicPr>
          <p:nvPr/>
        </p:nvPicPr>
        <p:blipFill>
          <a:blip r:embed="rId5"/>
          <a:stretch>
            <a:fillRect/>
          </a:stretch>
        </p:blipFill>
        <p:spPr>
          <a:xfrm>
            <a:off x="1226820" y="2400487"/>
            <a:ext cx="8000331" cy="3978542"/>
          </a:xfrm>
          <a:prstGeom prst="rect">
            <a:avLst/>
          </a:prstGeom>
          <a:ln>
            <a:solidFill>
              <a:srgbClr val="FFFFFF"/>
            </a:solidFill>
          </a:ln>
        </p:spPr>
      </p:pic>
      <p:sp>
        <p:nvSpPr>
          <p:cNvPr id="15" name="Rectangle 14">
            <a:extLst>
              <a:ext uri="{FF2B5EF4-FFF2-40B4-BE49-F238E27FC236}">
                <a16:creationId xmlns:a16="http://schemas.microsoft.com/office/drawing/2014/main" id="{B5632039-D6AE-1B16-2DA4-BBA4F2218FA0}"/>
              </a:ext>
            </a:extLst>
          </p:cNvPr>
          <p:cNvSpPr>
            <a:spLocks noGrp="1" noRot="1" noMove="1" noResize="1" noEditPoints="1" noAdjustHandles="1" noChangeArrowheads="1" noChangeShapeType="1"/>
          </p:cNvSpPr>
          <p:nvPr/>
        </p:nvSpPr>
        <p:spPr>
          <a:xfrm>
            <a:off x="3331029" y="3429000"/>
            <a:ext cx="384628" cy="156029"/>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a:extLst>
              <a:ext uri="{FF2B5EF4-FFF2-40B4-BE49-F238E27FC236}">
                <a16:creationId xmlns:a16="http://schemas.microsoft.com/office/drawing/2014/main" id="{D2A105B9-4918-6FF1-0EFE-E05BD2390305}"/>
              </a:ext>
            </a:extLst>
          </p:cNvPr>
          <p:cNvSpPr>
            <a:spLocks noGrp="1" noRot="1" noMove="1" noResize="1" noEditPoints="1" noAdjustHandles="1" noChangeArrowheads="1" noChangeShapeType="1"/>
          </p:cNvSpPr>
          <p:nvPr/>
        </p:nvSpPr>
        <p:spPr>
          <a:xfrm>
            <a:off x="3331029" y="4034971"/>
            <a:ext cx="384628" cy="9624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a:extLst>
              <a:ext uri="{FF2B5EF4-FFF2-40B4-BE49-F238E27FC236}">
                <a16:creationId xmlns:a16="http://schemas.microsoft.com/office/drawing/2014/main" id="{363C1166-8665-D302-E162-B6EE4DAB3724}"/>
              </a:ext>
            </a:extLst>
          </p:cNvPr>
          <p:cNvSpPr>
            <a:spLocks noGrp="1" noRot="1" noMove="1" noResize="1" noEditPoints="1" noAdjustHandles="1" noChangeArrowheads="1" noChangeShapeType="1"/>
          </p:cNvSpPr>
          <p:nvPr/>
        </p:nvSpPr>
        <p:spPr>
          <a:xfrm>
            <a:off x="3331029" y="4467232"/>
            <a:ext cx="384628" cy="113926"/>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a:extLst>
              <a:ext uri="{FF2B5EF4-FFF2-40B4-BE49-F238E27FC236}">
                <a16:creationId xmlns:a16="http://schemas.microsoft.com/office/drawing/2014/main" id="{15FFF8DB-5F9E-3D2A-4424-A662B16594C2}"/>
              </a:ext>
            </a:extLst>
          </p:cNvPr>
          <p:cNvSpPr>
            <a:spLocks noGrp="1" noRot="1" noMove="1" noResize="1" noEditPoints="1" noAdjustHandles="1" noChangeArrowheads="1" noChangeShapeType="1"/>
          </p:cNvSpPr>
          <p:nvPr/>
        </p:nvSpPr>
        <p:spPr>
          <a:xfrm>
            <a:off x="3331029" y="5049331"/>
            <a:ext cx="384628" cy="113926"/>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a:extLst>
              <a:ext uri="{FF2B5EF4-FFF2-40B4-BE49-F238E27FC236}">
                <a16:creationId xmlns:a16="http://schemas.microsoft.com/office/drawing/2014/main" id="{95D88227-3A1D-C6D1-B7DE-D756B03611B3}"/>
              </a:ext>
            </a:extLst>
          </p:cNvPr>
          <p:cNvSpPr>
            <a:spLocks noGrp="1" noRot="1" noMove="1" noResize="1" noEditPoints="1" noAdjustHandles="1" noChangeArrowheads="1" noChangeShapeType="1"/>
          </p:cNvSpPr>
          <p:nvPr/>
        </p:nvSpPr>
        <p:spPr>
          <a:xfrm>
            <a:off x="3309257" y="5499800"/>
            <a:ext cx="384628" cy="156029"/>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a:extLst>
              <a:ext uri="{FF2B5EF4-FFF2-40B4-BE49-F238E27FC236}">
                <a16:creationId xmlns:a16="http://schemas.microsoft.com/office/drawing/2014/main" id="{7C173B06-00DC-57EC-B654-FC5E96DE4E87}"/>
              </a:ext>
            </a:extLst>
          </p:cNvPr>
          <p:cNvSpPr>
            <a:spLocks noGrp="1" noRot="1" noMove="1" noResize="1" noEditPoints="1" noAdjustHandles="1" noChangeArrowheads="1" noChangeShapeType="1"/>
          </p:cNvSpPr>
          <p:nvPr/>
        </p:nvSpPr>
        <p:spPr>
          <a:xfrm>
            <a:off x="5435238" y="3428187"/>
            <a:ext cx="384628" cy="156029"/>
          </a:xfrm>
          <a:prstGeom prst="rect">
            <a:avLst/>
          </a:prstGeom>
          <a:solidFill>
            <a:srgbClr val="EAF1F7"/>
          </a:solidFill>
          <a:ln>
            <a:solidFill>
              <a:srgbClr val="EAF1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a:extLst>
              <a:ext uri="{FF2B5EF4-FFF2-40B4-BE49-F238E27FC236}">
                <a16:creationId xmlns:a16="http://schemas.microsoft.com/office/drawing/2014/main" id="{D17A8115-7AA4-4BC7-1E97-BA6E9D109748}"/>
              </a:ext>
            </a:extLst>
          </p:cNvPr>
          <p:cNvSpPr>
            <a:spLocks noGrp="1" noRot="1" noMove="1" noResize="1" noEditPoints="1" noAdjustHandles="1" noChangeArrowheads="1" noChangeShapeType="1"/>
          </p:cNvSpPr>
          <p:nvPr/>
        </p:nvSpPr>
        <p:spPr>
          <a:xfrm>
            <a:off x="5355772" y="4034158"/>
            <a:ext cx="384628" cy="96245"/>
          </a:xfrm>
          <a:prstGeom prst="rect">
            <a:avLst/>
          </a:prstGeom>
          <a:solidFill>
            <a:srgbClr val="EAF1F7"/>
          </a:solidFill>
          <a:ln>
            <a:solidFill>
              <a:srgbClr val="EAF1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a:extLst>
              <a:ext uri="{FF2B5EF4-FFF2-40B4-BE49-F238E27FC236}">
                <a16:creationId xmlns:a16="http://schemas.microsoft.com/office/drawing/2014/main" id="{065FC53A-0647-C93F-8DD1-E825F9A93C86}"/>
              </a:ext>
            </a:extLst>
          </p:cNvPr>
          <p:cNvSpPr>
            <a:spLocks noGrp="1" noRot="1" noMove="1" noResize="1" noEditPoints="1" noAdjustHandles="1" noChangeArrowheads="1" noChangeShapeType="1"/>
          </p:cNvSpPr>
          <p:nvPr/>
        </p:nvSpPr>
        <p:spPr>
          <a:xfrm>
            <a:off x="5435238" y="4484100"/>
            <a:ext cx="384628" cy="96245"/>
          </a:xfrm>
          <a:prstGeom prst="rect">
            <a:avLst/>
          </a:prstGeom>
          <a:solidFill>
            <a:srgbClr val="EAF1F7"/>
          </a:solidFill>
          <a:ln>
            <a:solidFill>
              <a:srgbClr val="EAF1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a:extLst>
              <a:ext uri="{FF2B5EF4-FFF2-40B4-BE49-F238E27FC236}">
                <a16:creationId xmlns:a16="http://schemas.microsoft.com/office/drawing/2014/main" id="{1B682DFF-34F3-7389-B03D-083027516054}"/>
              </a:ext>
            </a:extLst>
          </p:cNvPr>
          <p:cNvSpPr>
            <a:spLocks noGrp="1" noRot="1" noMove="1" noResize="1" noEditPoints="1" noAdjustHandles="1" noChangeArrowheads="1" noChangeShapeType="1"/>
          </p:cNvSpPr>
          <p:nvPr/>
        </p:nvSpPr>
        <p:spPr>
          <a:xfrm>
            <a:off x="7808686" y="3888201"/>
            <a:ext cx="384628" cy="96245"/>
          </a:xfrm>
          <a:prstGeom prst="rect">
            <a:avLst/>
          </a:prstGeom>
          <a:solidFill>
            <a:srgbClr val="EAF1F7"/>
          </a:solidFill>
          <a:ln>
            <a:solidFill>
              <a:srgbClr val="EAF1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a:extLst>
              <a:ext uri="{FF2B5EF4-FFF2-40B4-BE49-F238E27FC236}">
                <a16:creationId xmlns:a16="http://schemas.microsoft.com/office/drawing/2014/main" id="{C7A66BD0-E4DD-04FC-0F77-A3A689783810}"/>
              </a:ext>
            </a:extLst>
          </p:cNvPr>
          <p:cNvSpPr>
            <a:spLocks noGrp="1" noRot="1" noMove="1" noResize="1" noEditPoints="1" noAdjustHandles="1" noChangeArrowheads="1" noChangeShapeType="1"/>
          </p:cNvSpPr>
          <p:nvPr/>
        </p:nvSpPr>
        <p:spPr>
          <a:xfrm>
            <a:off x="8737601" y="5340444"/>
            <a:ext cx="384628" cy="96245"/>
          </a:xfrm>
          <a:prstGeom prst="rect">
            <a:avLst/>
          </a:prstGeom>
          <a:solidFill>
            <a:srgbClr val="EAF1F7"/>
          </a:solidFill>
          <a:ln>
            <a:solidFill>
              <a:srgbClr val="EAF1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a:extLst>
              <a:ext uri="{FF2B5EF4-FFF2-40B4-BE49-F238E27FC236}">
                <a16:creationId xmlns:a16="http://schemas.microsoft.com/office/drawing/2014/main" id="{5F853F31-9963-CC40-0F7C-51382CBBE52E}"/>
              </a:ext>
            </a:extLst>
          </p:cNvPr>
          <p:cNvSpPr/>
          <p:nvPr/>
        </p:nvSpPr>
        <p:spPr>
          <a:xfrm>
            <a:off x="7657318" y="5277727"/>
            <a:ext cx="442685" cy="96245"/>
          </a:xfrm>
          <a:prstGeom prst="rect">
            <a:avLst/>
          </a:prstGeom>
          <a:solidFill>
            <a:srgbClr val="D3E6C9"/>
          </a:solidFill>
          <a:ln>
            <a:solidFill>
              <a:srgbClr val="D3E6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621340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7EFFB-FFA7-6414-9298-9070C3AEC4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3C00FA6-56B5-57E7-8E1D-B7F015F5B77C}"/>
              </a:ext>
            </a:extLst>
          </p:cNvPr>
          <p:cNvSpPr>
            <a:spLocks noGrp="1" noRot="1" noMove="1" noResize="1" noEditPoints="1" noAdjustHandles="1" noChangeArrowheads="1" noChangeShapeType="1"/>
          </p:cNvSpPr>
          <p:nvPr/>
        </p:nvSpPr>
        <p:spPr>
          <a:xfrm rot="12092140" flipH="1">
            <a:off x="8884400" y="494977"/>
            <a:ext cx="6458565" cy="6326702"/>
          </a:xfrm>
          <a:custGeom>
            <a:avLst/>
            <a:gdLst/>
            <a:ahLst/>
            <a:cxnLst/>
            <a:rect l="l" t="t" r="r" b="b"/>
            <a:pathLst>
              <a:path w="10764274" h="10544503">
                <a:moveTo>
                  <a:pt x="10764273" y="0"/>
                </a:moveTo>
                <a:lnTo>
                  <a:pt x="0" y="0"/>
                </a:lnTo>
                <a:lnTo>
                  <a:pt x="0" y="10544503"/>
                </a:lnTo>
                <a:lnTo>
                  <a:pt x="10764273" y="10544503"/>
                </a:lnTo>
                <a:lnTo>
                  <a:pt x="10764273"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3" name="Freeform 3">
            <a:extLst>
              <a:ext uri="{FF2B5EF4-FFF2-40B4-BE49-F238E27FC236}">
                <a16:creationId xmlns:a16="http://schemas.microsoft.com/office/drawing/2014/main" id="{1D6C7E66-D6A4-7893-BBD6-685A36D5C9C3}"/>
              </a:ext>
            </a:extLst>
          </p:cNvPr>
          <p:cNvSpPr>
            <a:spLocks noGrp="1" noRot="1" noMove="1" noResize="1" noEditPoints="1" noAdjustHandles="1" noChangeArrowheads="1" noChangeShapeType="1"/>
          </p:cNvSpPr>
          <p:nvPr/>
        </p:nvSpPr>
        <p:spPr>
          <a:xfrm>
            <a:off x="9835323" y="5655829"/>
            <a:ext cx="1272638" cy="484103"/>
          </a:xfrm>
          <a:custGeom>
            <a:avLst/>
            <a:gdLst/>
            <a:ahLst/>
            <a:cxnLst/>
            <a:rect l="l" t="t" r="r" b="b"/>
            <a:pathLst>
              <a:path w="2121063" h="806838">
                <a:moveTo>
                  <a:pt x="0" y="0"/>
                </a:moveTo>
                <a:lnTo>
                  <a:pt x="2121063" y="0"/>
                </a:lnTo>
                <a:lnTo>
                  <a:pt x="2121063" y="806838"/>
                </a:lnTo>
                <a:lnTo>
                  <a:pt x="0" y="80683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4" name="Freeform 4">
            <a:extLst>
              <a:ext uri="{FF2B5EF4-FFF2-40B4-BE49-F238E27FC236}">
                <a16:creationId xmlns:a16="http://schemas.microsoft.com/office/drawing/2014/main" id="{765F811E-45F0-EBB0-97DC-65784FD026B8}"/>
              </a:ext>
            </a:extLst>
          </p:cNvPr>
          <p:cNvSpPr>
            <a:spLocks noGrp="1" noRot="1" noMove="1" noResize="1" noEditPoints="1" noAdjustHandles="1" noChangeArrowheads="1" noChangeShapeType="1"/>
          </p:cNvSpPr>
          <p:nvPr/>
        </p:nvSpPr>
        <p:spPr>
          <a:xfrm>
            <a:off x="1226821" y="1197999"/>
            <a:ext cx="106983" cy="442023"/>
          </a:xfrm>
          <a:custGeom>
            <a:avLst/>
            <a:gdLst/>
            <a:ahLst/>
            <a:cxnLst/>
            <a:rect l="l" t="t" r="r" b="b"/>
            <a:pathLst>
              <a:path w="178306" h="736706">
                <a:moveTo>
                  <a:pt x="0" y="0"/>
                </a:moveTo>
                <a:lnTo>
                  <a:pt x="178306" y="0"/>
                </a:lnTo>
                <a:lnTo>
                  <a:pt x="178306" y="736706"/>
                </a:lnTo>
                <a:lnTo>
                  <a:pt x="0" y="736706"/>
                </a:lnTo>
                <a:lnTo>
                  <a:pt x="0" y="0"/>
                </a:lnTo>
                <a:close/>
              </a:path>
            </a:pathLst>
          </a:custGeom>
          <a:blipFill>
            <a:blip r:embed="rId4"/>
            <a:stretch>
              <a:fillRect l="-44666" t="-34582" r="-4113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5" name="TextBox 5">
            <a:extLst>
              <a:ext uri="{FF2B5EF4-FFF2-40B4-BE49-F238E27FC236}">
                <a16:creationId xmlns:a16="http://schemas.microsoft.com/office/drawing/2014/main" id="{A213C9E6-6F97-A4E0-749B-EA8CBD26B4E9}"/>
              </a:ext>
            </a:extLst>
          </p:cNvPr>
          <p:cNvSpPr txBox="1">
            <a:spLocks noGrp="1" noRot="1" noMove="1" noResize="1" noEditPoints="1" noAdjustHandles="1" noChangeArrowheads="1" noChangeShapeType="1"/>
          </p:cNvSpPr>
          <p:nvPr/>
        </p:nvSpPr>
        <p:spPr>
          <a:xfrm>
            <a:off x="1428527" y="1093835"/>
            <a:ext cx="986404" cy="7600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69"/>
              </a:lnSpc>
            </a:pPr>
            <a:r>
              <a:rPr lang="en-US" sz="5900" b="1">
                <a:solidFill>
                  <a:srgbClr val="E52182"/>
                </a:solidFill>
                <a:latin typeface="Poppins Bold"/>
                <a:ea typeface="Poppins Heavy"/>
                <a:cs typeface="Poppins Bold"/>
                <a:sym typeface="Poppins Heavy"/>
              </a:rPr>
              <a:t>05</a:t>
            </a:r>
            <a:endParaRPr lang="en-US" sz="5900" b="1">
              <a:solidFill>
                <a:srgbClr val="E52182"/>
              </a:solidFill>
              <a:latin typeface="Poppins Bold"/>
              <a:ea typeface="Poppins Heavy"/>
              <a:cs typeface="Poppins Bold"/>
            </a:endParaRPr>
          </a:p>
        </p:txBody>
      </p:sp>
      <p:sp>
        <p:nvSpPr>
          <p:cNvPr id="6" name="TextBox 6">
            <a:extLst>
              <a:ext uri="{FF2B5EF4-FFF2-40B4-BE49-F238E27FC236}">
                <a16:creationId xmlns:a16="http://schemas.microsoft.com/office/drawing/2014/main" id="{C9868A0F-6EDF-6541-4338-E6B21826CED7}"/>
              </a:ext>
            </a:extLst>
          </p:cNvPr>
          <p:cNvSpPr txBox="1">
            <a:spLocks noGrp="1" noRot="1" noMove="1" noResize="1" noEditPoints="1" noAdjustHandles="1" noChangeArrowheads="1" noChangeShapeType="1"/>
          </p:cNvSpPr>
          <p:nvPr/>
        </p:nvSpPr>
        <p:spPr>
          <a:xfrm>
            <a:off x="1226821" y="1860755"/>
            <a:ext cx="4387810" cy="3462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67"/>
              </a:lnSpc>
            </a:pPr>
            <a:r>
              <a:rPr lang="en-US" sz="2280" b="1">
                <a:solidFill>
                  <a:srgbClr val="000038"/>
                </a:solidFill>
                <a:latin typeface="Poppins Bold"/>
                <a:ea typeface="Poppins Bold"/>
                <a:cs typeface="Poppins Bold"/>
                <a:sym typeface="Poppins Bold"/>
              </a:rPr>
              <a:t>Work Plan</a:t>
            </a:r>
          </a:p>
        </p:txBody>
      </p:sp>
      <p:sp>
        <p:nvSpPr>
          <p:cNvPr id="7" name="TextBox 7">
            <a:extLst>
              <a:ext uri="{FF2B5EF4-FFF2-40B4-BE49-F238E27FC236}">
                <a16:creationId xmlns:a16="http://schemas.microsoft.com/office/drawing/2014/main" id="{968166C1-260D-576B-6FB9-256A6AE4E7E9}"/>
              </a:ext>
            </a:extLst>
          </p:cNvPr>
          <p:cNvSpPr txBox="1"/>
          <p:nvPr/>
        </p:nvSpPr>
        <p:spPr>
          <a:xfrm>
            <a:off x="6813937" y="2368255"/>
            <a:ext cx="1440848" cy="501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888"/>
              </a:lnSpc>
            </a:pPr>
            <a:r>
              <a:rPr lang="en-US" sz="3600" b="1">
                <a:solidFill>
                  <a:srgbClr val="FFFFFF"/>
                </a:solidFill>
                <a:latin typeface="Poppins Bold"/>
                <a:ea typeface="Poppins Bold"/>
                <a:cs typeface="Poppins Bold"/>
                <a:sym typeface="Poppins Bold"/>
              </a:rPr>
              <a:t>300</a:t>
            </a:r>
          </a:p>
        </p:txBody>
      </p:sp>
      <p:graphicFrame>
        <p:nvGraphicFramePr>
          <p:cNvPr id="17" name="Diagramme 16">
            <a:extLst>
              <a:ext uri="{FF2B5EF4-FFF2-40B4-BE49-F238E27FC236}">
                <a16:creationId xmlns:a16="http://schemas.microsoft.com/office/drawing/2014/main" id="{369AD439-8111-FC17-0043-86ECB82774B7}"/>
              </a:ext>
            </a:extLst>
          </p:cNvPr>
          <p:cNvGraphicFramePr/>
          <p:nvPr>
            <p:extLst>
              <p:ext uri="{D42A27DB-BD31-4B8C-83A1-F6EECF244321}">
                <p14:modId xmlns:p14="http://schemas.microsoft.com/office/powerpoint/2010/main" val="594114000"/>
              </p:ext>
            </p:extLst>
          </p:nvPr>
        </p:nvGraphicFramePr>
        <p:xfrm>
          <a:off x="1291959" y="2368255"/>
          <a:ext cx="8259096" cy="39071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57841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C7804-A08C-88BD-9D38-E245F588AF9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F15A35-B2C8-A03E-6133-CD4890FE6630}"/>
              </a:ext>
            </a:extLst>
          </p:cNvPr>
          <p:cNvSpPr>
            <a:spLocks noGrp="1" noRot="1" noMove="1" noResize="1" noEditPoints="1" noAdjustHandles="1" noChangeArrowheads="1" noChangeShapeType="1"/>
          </p:cNvSpPr>
          <p:nvPr/>
        </p:nvSpPr>
        <p:spPr>
          <a:xfrm rot="12092140" flipH="1">
            <a:off x="8884400" y="494977"/>
            <a:ext cx="6458565" cy="6326702"/>
          </a:xfrm>
          <a:custGeom>
            <a:avLst/>
            <a:gdLst/>
            <a:ahLst/>
            <a:cxnLst/>
            <a:rect l="l" t="t" r="r" b="b"/>
            <a:pathLst>
              <a:path w="10764274" h="10544503">
                <a:moveTo>
                  <a:pt x="10764273" y="0"/>
                </a:moveTo>
                <a:lnTo>
                  <a:pt x="0" y="0"/>
                </a:lnTo>
                <a:lnTo>
                  <a:pt x="0" y="10544503"/>
                </a:lnTo>
                <a:lnTo>
                  <a:pt x="10764273" y="10544503"/>
                </a:lnTo>
                <a:lnTo>
                  <a:pt x="10764273"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3" name="Freeform 3">
            <a:extLst>
              <a:ext uri="{FF2B5EF4-FFF2-40B4-BE49-F238E27FC236}">
                <a16:creationId xmlns:a16="http://schemas.microsoft.com/office/drawing/2014/main" id="{AF1579ED-EA23-A314-99F9-35BAAFD3F0CD}"/>
              </a:ext>
            </a:extLst>
          </p:cNvPr>
          <p:cNvSpPr>
            <a:spLocks/>
          </p:cNvSpPr>
          <p:nvPr/>
        </p:nvSpPr>
        <p:spPr>
          <a:xfrm>
            <a:off x="10656794" y="6287493"/>
            <a:ext cx="1272638" cy="484103"/>
          </a:xfrm>
          <a:custGeom>
            <a:avLst/>
            <a:gdLst/>
            <a:ahLst/>
            <a:cxnLst/>
            <a:rect l="l" t="t" r="r" b="b"/>
            <a:pathLst>
              <a:path w="2121063" h="806838">
                <a:moveTo>
                  <a:pt x="0" y="0"/>
                </a:moveTo>
                <a:lnTo>
                  <a:pt x="2121063" y="0"/>
                </a:lnTo>
                <a:lnTo>
                  <a:pt x="2121063" y="806838"/>
                </a:lnTo>
                <a:lnTo>
                  <a:pt x="0" y="806838"/>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4" name="Freeform 4">
            <a:extLst>
              <a:ext uri="{FF2B5EF4-FFF2-40B4-BE49-F238E27FC236}">
                <a16:creationId xmlns:a16="http://schemas.microsoft.com/office/drawing/2014/main" id="{9420E7E4-B92C-B575-4BE5-C94E71956856}"/>
              </a:ext>
            </a:extLst>
          </p:cNvPr>
          <p:cNvSpPr>
            <a:spLocks noGrp="1" noRot="1" noMove="1" noResize="1" noEditPoints="1" noAdjustHandles="1" noChangeArrowheads="1" noChangeShapeType="1"/>
          </p:cNvSpPr>
          <p:nvPr/>
        </p:nvSpPr>
        <p:spPr>
          <a:xfrm>
            <a:off x="1226821" y="1197999"/>
            <a:ext cx="106983" cy="442023"/>
          </a:xfrm>
          <a:custGeom>
            <a:avLst/>
            <a:gdLst/>
            <a:ahLst/>
            <a:cxnLst/>
            <a:rect l="l" t="t" r="r" b="b"/>
            <a:pathLst>
              <a:path w="178306" h="736706">
                <a:moveTo>
                  <a:pt x="0" y="0"/>
                </a:moveTo>
                <a:lnTo>
                  <a:pt x="178306" y="0"/>
                </a:lnTo>
                <a:lnTo>
                  <a:pt x="178306" y="736706"/>
                </a:lnTo>
                <a:lnTo>
                  <a:pt x="0" y="736706"/>
                </a:lnTo>
                <a:lnTo>
                  <a:pt x="0" y="0"/>
                </a:lnTo>
                <a:close/>
              </a:path>
            </a:pathLst>
          </a:custGeom>
          <a:blipFill>
            <a:blip r:embed="rId5"/>
            <a:stretch>
              <a:fillRect l="-44666" t="-34582" r="-4113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1080"/>
          </a:p>
        </p:txBody>
      </p:sp>
      <p:sp>
        <p:nvSpPr>
          <p:cNvPr id="6" name="TextBox 6">
            <a:extLst>
              <a:ext uri="{FF2B5EF4-FFF2-40B4-BE49-F238E27FC236}">
                <a16:creationId xmlns:a16="http://schemas.microsoft.com/office/drawing/2014/main" id="{33420C4C-B494-893A-DCB7-599ECDFF7C3F}"/>
              </a:ext>
            </a:extLst>
          </p:cNvPr>
          <p:cNvSpPr txBox="1">
            <a:spLocks noGrp="1" noRot="1" noMove="1" noResize="1" noEditPoints="1" noAdjustHandles="1" noChangeArrowheads="1" noChangeShapeType="1"/>
          </p:cNvSpPr>
          <p:nvPr/>
        </p:nvSpPr>
        <p:spPr>
          <a:xfrm>
            <a:off x="1226821" y="1860755"/>
            <a:ext cx="4387810" cy="3462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67"/>
              </a:lnSpc>
            </a:pPr>
            <a:r>
              <a:rPr lang="en-US" sz="2280" b="1">
                <a:solidFill>
                  <a:srgbClr val="000038"/>
                </a:solidFill>
                <a:latin typeface="Poppins Bold"/>
                <a:ea typeface="Poppins Bold"/>
                <a:cs typeface="Poppins Bold"/>
                <a:sym typeface="Poppins Bold"/>
              </a:rPr>
              <a:t>Expertise Sought</a:t>
            </a:r>
          </a:p>
        </p:txBody>
      </p:sp>
      <p:sp>
        <p:nvSpPr>
          <p:cNvPr id="7" name="TextBox 7">
            <a:extLst>
              <a:ext uri="{FF2B5EF4-FFF2-40B4-BE49-F238E27FC236}">
                <a16:creationId xmlns:a16="http://schemas.microsoft.com/office/drawing/2014/main" id="{1919DF91-2AA3-48C3-74D9-E0A267246942}"/>
              </a:ext>
            </a:extLst>
          </p:cNvPr>
          <p:cNvSpPr txBox="1"/>
          <p:nvPr/>
        </p:nvSpPr>
        <p:spPr>
          <a:xfrm>
            <a:off x="6813937" y="2368255"/>
            <a:ext cx="1440848" cy="501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888"/>
              </a:lnSpc>
            </a:pPr>
            <a:r>
              <a:rPr lang="en-US" sz="3600" b="1">
                <a:solidFill>
                  <a:srgbClr val="FFFFFF"/>
                </a:solidFill>
                <a:latin typeface="Poppins Bold"/>
                <a:ea typeface="Poppins Bold"/>
                <a:cs typeface="Poppins Bold"/>
                <a:sym typeface="Poppins Bold"/>
              </a:rPr>
              <a:t>300</a:t>
            </a:r>
          </a:p>
        </p:txBody>
      </p:sp>
      <p:sp>
        <p:nvSpPr>
          <p:cNvPr id="8" name="TextBox 8">
            <a:extLst>
              <a:ext uri="{FF2B5EF4-FFF2-40B4-BE49-F238E27FC236}">
                <a16:creationId xmlns:a16="http://schemas.microsoft.com/office/drawing/2014/main" id="{FA7D9DA2-0A06-9006-19EA-1C5C06CEDFA3}"/>
              </a:ext>
            </a:extLst>
          </p:cNvPr>
          <p:cNvSpPr txBox="1"/>
          <p:nvPr/>
        </p:nvSpPr>
        <p:spPr>
          <a:xfrm>
            <a:off x="5067091" y="1651452"/>
            <a:ext cx="1323052" cy="3450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13"/>
              </a:lnSpc>
            </a:pPr>
            <a:r>
              <a:rPr lang="en-US" sz="1275" b="1">
                <a:solidFill>
                  <a:srgbClr val="FFFFFF"/>
                </a:solidFill>
                <a:latin typeface="Poppins Bold"/>
                <a:ea typeface="Poppins Bold"/>
                <a:cs typeface="Poppins Bold"/>
                <a:sym typeface="Poppins Bold"/>
              </a:rPr>
              <a:t>main research</a:t>
            </a:r>
          </a:p>
          <a:p>
            <a:pPr algn="ctr">
              <a:lnSpc>
                <a:spcPts val="1313"/>
              </a:lnSpc>
            </a:pPr>
            <a:r>
              <a:rPr lang="en-US" sz="1275" b="1">
                <a:solidFill>
                  <a:srgbClr val="FFFFFF"/>
                </a:solidFill>
                <a:latin typeface="Poppins Bold"/>
                <a:ea typeface="Poppins Bold"/>
                <a:cs typeface="Poppins Bold"/>
                <a:sym typeface="Poppins Bold"/>
              </a:rPr>
              <a:t>themes</a:t>
            </a:r>
          </a:p>
        </p:txBody>
      </p:sp>
      <p:sp>
        <p:nvSpPr>
          <p:cNvPr id="10" name="TextBox 5">
            <a:extLst>
              <a:ext uri="{FF2B5EF4-FFF2-40B4-BE49-F238E27FC236}">
                <a16:creationId xmlns:a16="http://schemas.microsoft.com/office/drawing/2014/main" id="{C85CAE16-9F8C-81C3-07E9-CA4B55B75E11}"/>
              </a:ext>
            </a:extLst>
          </p:cNvPr>
          <p:cNvSpPr txBox="1"/>
          <p:nvPr/>
        </p:nvSpPr>
        <p:spPr>
          <a:xfrm>
            <a:off x="1428527" y="1093835"/>
            <a:ext cx="1323051" cy="7604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69"/>
              </a:lnSpc>
            </a:pPr>
            <a:r>
              <a:rPr lang="en-US" sz="6000" b="1">
                <a:solidFill>
                  <a:srgbClr val="E52182"/>
                </a:solidFill>
                <a:latin typeface="Poppins Bold"/>
                <a:ea typeface="Poppins Heavy"/>
                <a:cs typeface="Poppins Bold"/>
                <a:sym typeface="Poppins Heavy"/>
              </a:rPr>
              <a:t>06</a:t>
            </a:r>
            <a:endParaRPr lang="en-US" sz="6000" b="1">
              <a:solidFill>
                <a:srgbClr val="E52182"/>
              </a:solidFill>
              <a:latin typeface="Poppins Bold"/>
              <a:ea typeface="Poppins Heavy"/>
              <a:cs typeface="Poppins Bold"/>
            </a:endParaRPr>
          </a:p>
        </p:txBody>
      </p:sp>
      <p:graphicFrame>
        <p:nvGraphicFramePr>
          <p:cNvPr id="5" name="Diagramme 4">
            <a:extLst>
              <a:ext uri="{FF2B5EF4-FFF2-40B4-BE49-F238E27FC236}">
                <a16:creationId xmlns:a16="http://schemas.microsoft.com/office/drawing/2014/main" id="{B5AFAC81-6B5E-2381-21CE-E300E44ADF60}"/>
              </a:ext>
            </a:extLst>
          </p:cNvPr>
          <p:cNvGraphicFramePr/>
          <p:nvPr>
            <p:extLst>
              <p:ext uri="{D42A27DB-BD31-4B8C-83A1-F6EECF244321}">
                <p14:modId xmlns:p14="http://schemas.microsoft.com/office/powerpoint/2010/main" val="1062014675"/>
              </p:ext>
            </p:extLst>
          </p:nvPr>
        </p:nvGraphicFramePr>
        <p:xfrm>
          <a:off x="942990" y="1978738"/>
          <a:ext cx="10306020" cy="43087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5164772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38"/>
        </a:solidFill>
        <a:effectLst/>
      </p:bgPr>
    </p:bg>
    <p:spTree>
      <p:nvGrpSpPr>
        <p:cNvPr id="1" name=""/>
        <p:cNvGrpSpPr/>
        <p:nvPr/>
      </p:nvGrpSpPr>
      <p:grpSpPr>
        <a:xfrm>
          <a:off x="0" y="0"/>
          <a:ext cx="0" cy="0"/>
          <a:chOff x="0" y="0"/>
          <a:chExt cx="0" cy="0"/>
        </a:xfrm>
      </p:grpSpPr>
      <p:sp>
        <p:nvSpPr>
          <p:cNvPr id="2" name="Freeform 2"/>
          <p:cNvSpPr/>
          <p:nvPr/>
        </p:nvSpPr>
        <p:spPr>
          <a:xfrm rot="12092140">
            <a:off x="4983856" y="1026441"/>
            <a:ext cx="8511309" cy="8337536"/>
          </a:xfrm>
          <a:custGeom>
            <a:avLst/>
            <a:gdLst/>
            <a:ahLst/>
            <a:cxnLst/>
            <a:rect l="l" t="t" r="r" b="b"/>
            <a:pathLst>
              <a:path w="14185514" h="13895893">
                <a:moveTo>
                  <a:pt x="0" y="0"/>
                </a:moveTo>
                <a:lnTo>
                  <a:pt x="14185514" y="0"/>
                </a:lnTo>
                <a:lnTo>
                  <a:pt x="14185514" y="13895893"/>
                </a:lnTo>
                <a:lnTo>
                  <a:pt x="0" y="13895893"/>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3" name="Freeform 3"/>
          <p:cNvSpPr>
            <a:spLocks noGrp="1" noRot="1" noMove="1" noResize="1" noEditPoints="1" noAdjustHandles="1" noChangeArrowheads="1" noChangeShapeType="1"/>
          </p:cNvSpPr>
          <p:nvPr/>
        </p:nvSpPr>
        <p:spPr>
          <a:xfrm>
            <a:off x="609600" y="-420053"/>
            <a:ext cx="10972800" cy="727805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8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4" name="Freeform 4"/>
          <p:cNvSpPr>
            <a:spLocks noGrp="1" noRot="1" noMove="1" noResize="1" noEditPoints="1" noAdjustHandles="1" noChangeArrowheads="1" noChangeShapeType="1"/>
          </p:cNvSpPr>
          <p:nvPr/>
        </p:nvSpPr>
        <p:spPr>
          <a:xfrm>
            <a:off x="-3061448" y="-4210447"/>
            <a:ext cx="11464486" cy="9405656"/>
          </a:xfrm>
          <a:custGeom>
            <a:avLst/>
            <a:gdLst/>
            <a:ahLst/>
            <a:cxnLst/>
            <a:rect l="l" t="t" r="r" b="b"/>
            <a:pathLst>
              <a:path w="19107477" h="15676093">
                <a:moveTo>
                  <a:pt x="0" y="0"/>
                </a:moveTo>
                <a:lnTo>
                  <a:pt x="19107478" y="0"/>
                </a:lnTo>
                <a:lnTo>
                  <a:pt x="19107478" y="15676093"/>
                </a:lnTo>
                <a:lnTo>
                  <a:pt x="0" y="1567609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5" name="Freeform 5"/>
          <p:cNvSpPr>
            <a:spLocks noGrp="1" noRot="1" noMove="1" noResize="1" noEditPoints="1" noAdjustHandles="1" noChangeArrowheads="1" noChangeShapeType="1"/>
          </p:cNvSpPr>
          <p:nvPr/>
        </p:nvSpPr>
        <p:spPr>
          <a:xfrm rot="12092140" flipH="1">
            <a:off x="5038939" y="4946462"/>
            <a:ext cx="6458565" cy="6326702"/>
          </a:xfrm>
          <a:custGeom>
            <a:avLst/>
            <a:gdLst/>
            <a:ahLst/>
            <a:cxnLst/>
            <a:rect l="l" t="t" r="r" b="b"/>
            <a:pathLst>
              <a:path w="10764274" h="10544503">
                <a:moveTo>
                  <a:pt x="10764274" y="0"/>
                </a:moveTo>
                <a:lnTo>
                  <a:pt x="0" y="0"/>
                </a:lnTo>
                <a:lnTo>
                  <a:pt x="0" y="10544503"/>
                </a:lnTo>
                <a:lnTo>
                  <a:pt x="10764274" y="10544503"/>
                </a:lnTo>
                <a:lnTo>
                  <a:pt x="10764274"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6" name="Freeform 6"/>
          <p:cNvSpPr>
            <a:spLocks noGrp="1" noRot="1" noMove="1" noResize="1" noEditPoints="1" noAdjustHandles="1" noChangeArrowheads="1" noChangeShapeType="1"/>
          </p:cNvSpPr>
          <p:nvPr/>
        </p:nvSpPr>
        <p:spPr>
          <a:xfrm>
            <a:off x="3987358" y="1839491"/>
            <a:ext cx="4217285" cy="1589510"/>
          </a:xfrm>
          <a:custGeom>
            <a:avLst/>
            <a:gdLst/>
            <a:ahLst/>
            <a:cxnLst/>
            <a:rect l="l" t="t" r="r" b="b"/>
            <a:pathLst>
              <a:path w="7028809" h="2649183">
                <a:moveTo>
                  <a:pt x="0" y="0"/>
                </a:moveTo>
                <a:lnTo>
                  <a:pt x="7028808" y="0"/>
                </a:lnTo>
                <a:lnTo>
                  <a:pt x="7028808" y="2649183"/>
                </a:lnTo>
                <a:lnTo>
                  <a:pt x="0" y="2649183"/>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548667"/>
            <a:endParaRPr lang="en-US" sz="1080">
              <a:solidFill>
                <a:prstClr val="black"/>
              </a:solidFill>
              <a:latin typeface="Calibri"/>
            </a:endParaRPr>
          </a:p>
        </p:txBody>
      </p:sp>
      <p:sp>
        <p:nvSpPr>
          <p:cNvPr id="8" name="TextBox 8"/>
          <p:cNvSpPr txBox="1">
            <a:spLocks noGrp="1" noRot="1" noMove="1" noResize="1" noEditPoints="1" noAdjustHandles="1" noChangeArrowheads="1" noChangeShapeType="1"/>
          </p:cNvSpPr>
          <p:nvPr/>
        </p:nvSpPr>
        <p:spPr>
          <a:xfrm>
            <a:off x="2397698" y="3701857"/>
            <a:ext cx="7214505" cy="4568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548667">
              <a:lnSpc>
                <a:spcPts val="3780"/>
              </a:lnSpc>
            </a:pPr>
            <a:r>
              <a:rPr lang="en-US" sz="2700" b="1">
                <a:solidFill>
                  <a:srgbClr val="FFFFFF"/>
                </a:solidFill>
                <a:latin typeface="Poppins Ultra-Bold"/>
                <a:ea typeface="Poppins Ultra-Bold"/>
                <a:cs typeface="Poppins Ultra-Bold"/>
                <a:sym typeface="Poppins Ultra-Bold"/>
              </a:rPr>
              <a:t>THANK YOU FOR YOUR ATTENTION !</a:t>
            </a:r>
          </a:p>
        </p:txBody>
      </p:sp>
      <p:sp>
        <p:nvSpPr>
          <p:cNvPr id="9" name="TextBox 9"/>
          <p:cNvSpPr txBox="1">
            <a:spLocks noGrp="1" noRot="1" noMove="1" noResize="1" noEditPoints="1" noAdjustHandles="1" noChangeArrowheads="1" noChangeShapeType="1"/>
          </p:cNvSpPr>
          <p:nvPr/>
        </p:nvSpPr>
        <p:spPr>
          <a:xfrm>
            <a:off x="4103033" y="4496242"/>
            <a:ext cx="3985935" cy="10634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548667">
              <a:lnSpc>
                <a:spcPts val="2088"/>
              </a:lnSpc>
            </a:pPr>
            <a:endParaRPr lang="en-US" sz="1491" dirty="0">
              <a:solidFill>
                <a:srgbClr val="FFFFFF"/>
              </a:solidFill>
              <a:latin typeface="Poppins"/>
              <a:ea typeface="Poppins"/>
              <a:cs typeface="Poppins"/>
              <a:sym typeface="Poppins"/>
            </a:endParaRPr>
          </a:p>
          <a:p>
            <a:pPr algn="ctr" defTabSz="548667">
              <a:lnSpc>
                <a:spcPts val="2088"/>
              </a:lnSpc>
            </a:pPr>
            <a:r>
              <a:rPr lang="en-US" sz="1491" dirty="0">
                <a:solidFill>
                  <a:srgbClr val="FFFFFF"/>
                </a:solidFill>
                <a:latin typeface="Poppins"/>
                <a:ea typeface="Poppins"/>
                <a:cs typeface="Poppins"/>
                <a:sym typeface="Poppins"/>
                <a:hlinkClick r:id="rId6"/>
              </a:rPr>
              <a:t>o</a:t>
            </a:r>
            <a:r>
              <a:rPr lang="en-US" sz="1491" dirty="0">
                <a:solidFill>
                  <a:srgbClr val="FFFFFF"/>
                </a:solidFill>
                <a:latin typeface="Poppins"/>
                <a:ea typeface="Poppins"/>
                <a:cs typeface="Poppins"/>
                <a:sym typeface="Poppins"/>
                <a:hlinkClick r:id="rId6"/>
              </a:rPr>
              <a:t>livier.</a:t>
            </a:r>
            <a:r>
              <a:rPr lang="en-US" sz="1491" dirty="0">
                <a:solidFill>
                  <a:srgbClr val="FFFFFF"/>
                </a:solidFill>
                <a:latin typeface="Poppins"/>
                <a:ea typeface="Poppins"/>
                <a:cs typeface="Poppins"/>
                <a:sym typeface="Poppins"/>
                <a:hlinkClick r:id="rId6"/>
              </a:rPr>
              <a:t>ratenon</a:t>
            </a:r>
            <a:r>
              <a:rPr lang="en-US" sz="1491" dirty="0">
                <a:solidFill>
                  <a:srgbClr val="FFFFFF"/>
                </a:solidFill>
                <a:latin typeface="Poppins"/>
                <a:ea typeface="Poppins"/>
                <a:cs typeface="Poppins"/>
                <a:sym typeface="Poppins"/>
                <a:hlinkClick r:id="rId6"/>
              </a:rPr>
              <a:t>@umons.ac.be</a:t>
            </a:r>
            <a:endParaRPr lang="en-US" sz="1491" dirty="0">
              <a:solidFill>
                <a:srgbClr val="FFFFFF"/>
              </a:solidFill>
              <a:latin typeface="Poppins"/>
              <a:ea typeface="Poppins"/>
              <a:cs typeface="Poppins"/>
              <a:sym typeface="Poppins"/>
            </a:endParaRPr>
          </a:p>
          <a:p>
            <a:pPr algn="ctr" defTabSz="548667">
              <a:lnSpc>
                <a:spcPts val="2088"/>
              </a:lnSpc>
            </a:pPr>
            <a:r>
              <a:rPr lang="en-US" sz="1491" dirty="0">
                <a:solidFill>
                  <a:srgbClr val="FFFFFF"/>
                </a:solidFill>
                <a:latin typeface="Poppins"/>
                <a:ea typeface="Poppins"/>
                <a:cs typeface="Poppins"/>
                <a:sym typeface="Poppins"/>
              </a:rPr>
              <a:t>WWW.TRAIL.AC</a:t>
            </a:r>
          </a:p>
          <a:p>
            <a:pPr algn="ctr" defTabSz="548667">
              <a:lnSpc>
                <a:spcPts val="2088"/>
              </a:lnSpc>
            </a:pPr>
            <a:r>
              <a:rPr lang="en-US" sz="1491" dirty="0">
                <a:solidFill>
                  <a:srgbClr val="FFFFFF"/>
                </a:solidFill>
                <a:latin typeface="Poppins"/>
                <a:ea typeface="Poppins"/>
                <a:cs typeface="Poppins"/>
                <a:sym typeface="Poppins"/>
              </a:rPr>
              <a:t>CONTACT@TRAIL.AC</a:t>
            </a:r>
          </a:p>
        </p:txBody>
      </p:sp>
      <p:pic>
        <p:nvPicPr>
          <p:cNvPr id="7" name="Picture 6" descr="A close-up of a logo&#10;&#10;AI-generated content may be incorrect.">
            <a:extLst>
              <a:ext uri="{FF2B5EF4-FFF2-40B4-BE49-F238E27FC236}">
                <a16:creationId xmlns:a16="http://schemas.microsoft.com/office/drawing/2014/main" id="{03F27036-DDFB-6558-0C90-C8E06E2217B7}"/>
              </a:ext>
            </a:extLst>
          </p:cNvPr>
          <p:cNvPicPr>
            <a:picLocks noChangeAspect="1"/>
          </p:cNvPicPr>
          <p:nvPr/>
        </p:nvPicPr>
        <p:blipFill>
          <a:blip r:embed="rId7"/>
          <a:stretch>
            <a:fillRect/>
          </a:stretch>
        </p:blipFill>
        <p:spPr>
          <a:xfrm>
            <a:off x="0" y="6173407"/>
            <a:ext cx="12192000" cy="845312"/>
          </a:xfrm>
          <a:prstGeom prst="rect">
            <a:avLst/>
          </a:prstGeom>
        </p:spPr>
      </p:pic>
      <p:pic>
        <p:nvPicPr>
          <p:cNvPr id="14" name="Graphique 13">
            <a:extLst>
              <a:ext uri="{FF2B5EF4-FFF2-40B4-BE49-F238E27FC236}">
                <a16:creationId xmlns:a16="http://schemas.microsoft.com/office/drawing/2014/main" id="{39EDB19B-E80B-ECD6-60D8-C97B408FAC2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83673" y="288860"/>
            <a:ext cx="2655797" cy="901361"/>
          </a:xfrm>
          <a:prstGeom prst="rect">
            <a:avLst/>
          </a:prstGeom>
        </p:spPr>
      </p:pic>
      <p:pic>
        <p:nvPicPr>
          <p:cNvPr id="15" name="Graphique 14">
            <a:extLst>
              <a:ext uri="{FF2B5EF4-FFF2-40B4-BE49-F238E27FC236}">
                <a16:creationId xmlns:a16="http://schemas.microsoft.com/office/drawing/2014/main" id="{803CE3F5-8655-7538-9959-9AC9B63BED0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826887" y="143113"/>
            <a:ext cx="3180947" cy="1192855"/>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226</Words>
  <Application>Microsoft Office PowerPoint</Application>
  <PresentationFormat>Grand écran</PresentationFormat>
  <Paragraphs>77</Paragraphs>
  <Slides>9</Slides>
  <Notes>0</Notes>
  <HiddenSlides>1</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9</vt:i4>
      </vt:variant>
    </vt:vector>
  </HeadingPairs>
  <TitlesOfParts>
    <vt:vector size="19" baseType="lpstr">
      <vt:lpstr>Aptos</vt:lpstr>
      <vt:lpstr>Aptos Display</vt:lpstr>
      <vt:lpstr>Arial</vt:lpstr>
      <vt:lpstr>Calibri</vt:lpstr>
      <vt:lpstr>Poppins</vt:lpstr>
      <vt:lpstr>Poppins Bold</vt:lpstr>
      <vt:lpstr>Poppins Italics</vt:lpstr>
      <vt:lpstr>Poppins Ultra-Bold</vt:lpstr>
      <vt:lpstr>Roboto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Olivier RATENON</cp:lastModifiedBy>
  <cp:revision>2</cp:revision>
  <dcterms:created xsi:type="dcterms:W3CDTF">2026-05-29T07:26:34Z</dcterms:created>
  <dcterms:modified xsi:type="dcterms:W3CDTF">2026-06-04T13:58:10Z</dcterms:modified>
</cp:coreProperties>
</file>