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2" r:id="rId6"/>
    <p:sldId id="267" r:id="rId7"/>
    <p:sldId id="265" r:id="rId8"/>
    <p:sldId id="263" r:id="rId9"/>
    <p:sldId id="268" r:id="rId10"/>
    <p:sldId id="266" r:id="rId11"/>
  </p:sldIdLst>
  <p:sldSz cx="18288000" cy="10287000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Mono Regular" panose="020B0604020202020204" charset="0"/>
      <p:regular r:id="rId20"/>
    </p:embeddedFont>
    <p:embeddedFont>
      <p:font typeface="Roboto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FFB71-2D85-44EE-B49E-A5DAA44290A8}" v="11" dt="2023-05-16T14:58:29.568"/>
    <p1510:client id="{5B86C25E-2820-0991-1298-D68F972BBF54}" v="188" dt="2023-05-22T08:25:14.474"/>
    <p1510:client id="{6D275633-0E5F-7854-BE95-229AF7DDF205}" v="630" dt="2023-05-22T13:11:31.363"/>
    <p1510:client id="{6F66CBCC-B180-423D-BD49-520075A6ABB0}" v="28" dt="2023-05-23T08:00:27.100"/>
    <p1510:client id="{954D1EB2-1D62-4EA3-8E9D-F60E647BCB47}" v="12" dt="2023-05-23T07:58:51.483"/>
    <p1510:client id="{BD4C84F4-0183-4321-A6DF-6A60CD8C3934}" v="12" dt="2023-05-23T06:44:28.276"/>
    <p1510:client id="{C12CEAD0-6995-464F-89BF-9C318A750A12}" v="6" dt="2023-06-07T15:23:50.807"/>
    <p1510:client id="{EC0AD92F-5202-47C1-AB9F-FAD47E76F14A}" v="106" dt="2023-05-23T07:06:07.430"/>
    <p1510:client id="{F373310C-8B0D-A065-3DCE-6A048FD809B3}" v="7" dt="2023-05-22T13:41:15.776"/>
    <p1510:client id="{F3EA2600-A120-D8E9-F668-CA11D4381D4A}" v="18" dt="2023-05-17T14:27:44.526"/>
    <p1510:client id="{FA62B6B9-D2D7-4D0E-B56F-7108889F491B}" v="76" dt="2023-05-23T07:09:48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Laure Cadji" userId="S::anne-laure.cadji@uclouvain.be::9283fb9e-4550-4d60-a5d8-6f45664b8417" providerId="AD" clId="Web-{BD4C84F4-0183-4321-A6DF-6A60CD8C3934}"/>
    <pc:docChg chg="modSld">
      <pc:chgData name="Anne-Laure Cadji" userId="S::anne-laure.cadji@uclouvain.be::9283fb9e-4550-4d60-a5d8-6f45664b8417" providerId="AD" clId="Web-{BD4C84F4-0183-4321-A6DF-6A60CD8C3934}" dt="2023-05-23T06:44:28.276" v="5" actId="20577"/>
      <pc:docMkLst>
        <pc:docMk/>
      </pc:docMkLst>
      <pc:sldChg chg="modSp">
        <pc:chgData name="Anne-Laure Cadji" userId="S::anne-laure.cadji@uclouvain.be::9283fb9e-4550-4d60-a5d8-6f45664b8417" providerId="AD" clId="Web-{BD4C84F4-0183-4321-A6DF-6A60CD8C3934}" dt="2023-05-23T06:44:28.276" v="5" actId="20577"/>
        <pc:sldMkLst>
          <pc:docMk/>
          <pc:sldMk cId="0" sldId="257"/>
        </pc:sldMkLst>
        <pc:spChg chg="mod">
          <ac:chgData name="Anne-Laure Cadji" userId="S::anne-laure.cadji@uclouvain.be::9283fb9e-4550-4d60-a5d8-6f45664b8417" providerId="AD" clId="Web-{BD4C84F4-0183-4321-A6DF-6A60CD8C3934}" dt="2023-05-23T06:44:28.276" v="5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Anne-Laure Cadji" userId="S::anne-laure.cadji@uclouvain.be::9283fb9e-4550-4d60-a5d8-6f45664b8417" providerId="AD" clId="Web-{FA62B6B9-D2D7-4D0E-B56F-7108889F491B}"/>
    <pc:docChg chg="modSld">
      <pc:chgData name="Anne-Laure Cadji" userId="S::anne-laure.cadji@uclouvain.be::9283fb9e-4550-4d60-a5d8-6f45664b8417" providerId="AD" clId="Web-{FA62B6B9-D2D7-4D0E-B56F-7108889F491B}" dt="2023-05-23T07:09:48.129" v="38" actId="20577"/>
      <pc:docMkLst>
        <pc:docMk/>
      </pc:docMkLst>
      <pc:sldChg chg="modSp">
        <pc:chgData name="Anne-Laure Cadji" userId="S::anne-laure.cadji@uclouvain.be::9283fb9e-4550-4d60-a5d8-6f45664b8417" providerId="AD" clId="Web-{FA62B6B9-D2D7-4D0E-B56F-7108889F491B}" dt="2023-05-23T07:09:48.129" v="38" actId="20577"/>
        <pc:sldMkLst>
          <pc:docMk/>
          <pc:sldMk cId="0" sldId="257"/>
        </pc:sldMkLst>
        <pc:spChg chg="mod">
          <ac:chgData name="Anne-Laure Cadji" userId="S::anne-laure.cadji@uclouvain.be::9283fb9e-4550-4d60-a5d8-6f45664b8417" providerId="AD" clId="Web-{FA62B6B9-D2D7-4D0E-B56F-7108889F491B}" dt="2023-05-23T07:09:48.129" v="38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Anne-Laure Cadji" userId="S::anne-laure.cadji@uclouvain.be::9283fb9e-4550-4d60-a5d8-6f45664b8417" providerId="AD" clId="Web-{EC0AD92F-5202-47C1-AB9F-FAD47E76F14A}"/>
    <pc:docChg chg="modSld">
      <pc:chgData name="Anne-Laure Cadji" userId="S::anne-laure.cadji@uclouvain.be::9283fb9e-4550-4d60-a5d8-6f45664b8417" providerId="AD" clId="Web-{EC0AD92F-5202-47C1-AB9F-FAD47E76F14A}" dt="2023-05-23T07:06:07.414" v="53" actId="20577"/>
      <pc:docMkLst>
        <pc:docMk/>
      </pc:docMkLst>
      <pc:sldChg chg="modSp">
        <pc:chgData name="Anne-Laure Cadji" userId="S::anne-laure.cadji@uclouvain.be::9283fb9e-4550-4d60-a5d8-6f45664b8417" providerId="AD" clId="Web-{EC0AD92F-5202-47C1-AB9F-FAD47E76F14A}" dt="2023-05-23T07:06:07.414" v="53" actId="20577"/>
        <pc:sldMkLst>
          <pc:docMk/>
          <pc:sldMk cId="0" sldId="257"/>
        </pc:sldMkLst>
        <pc:spChg chg="mod">
          <ac:chgData name="Anne-Laure Cadji" userId="S::anne-laure.cadji@uclouvain.be::9283fb9e-4550-4d60-a5d8-6f45664b8417" providerId="AD" clId="Web-{EC0AD92F-5202-47C1-AB9F-FAD47E76F14A}" dt="2023-05-23T07:06:07.414" v="53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Nicodème Germeau" userId="S::nicodeme.germeau@uclouvain.be::72aea237-a97d-47c6-a9d2-7fc64de3de07" providerId="AD" clId="Web-{F373310C-8B0D-A065-3DCE-6A048FD809B3}"/>
    <pc:docChg chg="modSld">
      <pc:chgData name="Nicodème Germeau" userId="S::nicodeme.germeau@uclouvain.be::72aea237-a97d-47c6-a9d2-7fc64de3de07" providerId="AD" clId="Web-{F373310C-8B0D-A065-3DCE-6A048FD809B3}" dt="2023-05-22T13:41:15.448" v="4" actId="20577"/>
      <pc:docMkLst>
        <pc:docMk/>
      </pc:docMkLst>
      <pc:sldChg chg="modSp">
        <pc:chgData name="Nicodème Germeau" userId="S::nicodeme.germeau@uclouvain.be::72aea237-a97d-47c6-a9d2-7fc64de3de07" providerId="AD" clId="Web-{F373310C-8B0D-A065-3DCE-6A048FD809B3}" dt="2023-05-22T13:41:15.448" v="4" actId="20577"/>
        <pc:sldMkLst>
          <pc:docMk/>
          <pc:sldMk cId="0" sldId="257"/>
        </pc:sldMkLst>
        <pc:spChg chg="mod">
          <ac:chgData name="Nicodème Germeau" userId="S::nicodeme.germeau@uclouvain.be::72aea237-a97d-47c6-a9d2-7fc64de3de07" providerId="AD" clId="Web-{F373310C-8B0D-A065-3DCE-6A048FD809B3}" dt="2023-05-22T13:41:15.448" v="4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Anne-Laure Cadji" userId="S::anne-laure.cadji@uclouvain.be::9283fb9e-4550-4d60-a5d8-6f45664b8417" providerId="AD" clId="Web-{0F08C754-B6AE-4015-B5E2-2592C12823A7}"/>
    <pc:docChg chg="modSld">
      <pc:chgData name="Anne-Laure Cadji" userId="S::anne-laure.cadji@uclouvain.be::9283fb9e-4550-4d60-a5d8-6f45664b8417" providerId="AD" clId="Web-{0F08C754-B6AE-4015-B5E2-2592C12823A7}" dt="2023-03-09T09:53:23.890" v="2" actId="20577"/>
      <pc:docMkLst>
        <pc:docMk/>
      </pc:docMkLst>
      <pc:sldChg chg="modSp">
        <pc:chgData name="Anne-Laure Cadji" userId="S::anne-laure.cadji@uclouvain.be::9283fb9e-4550-4d60-a5d8-6f45664b8417" providerId="AD" clId="Web-{0F08C754-B6AE-4015-B5E2-2592C12823A7}" dt="2023-03-09T09:53:23.890" v="2" actId="20577"/>
        <pc:sldMkLst>
          <pc:docMk/>
          <pc:sldMk cId="0" sldId="256"/>
        </pc:sldMkLst>
        <pc:spChg chg="mod">
          <ac:chgData name="Anne-Laure Cadji" userId="S::anne-laure.cadji@uclouvain.be::9283fb9e-4550-4d60-a5d8-6f45664b8417" providerId="AD" clId="Web-{0F08C754-B6AE-4015-B5E2-2592C12823A7}" dt="2023-03-09T09:53:23.890" v="2" actId="20577"/>
          <ac:spMkLst>
            <pc:docMk/>
            <pc:sldMk cId="0" sldId="256"/>
            <ac:spMk id="31" creationId="{890658D2-417B-2585-9FEE-CF21FE0C20C1}"/>
          </ac:spMkLst>
        </pc:spChg>
      </pc:sldChg>
    </pc:docChg>
  </pc:docChgLst>
  <pc:docChgLst>
    <pc:chgData name="Anne-Laure Cadji" userId="S::anne-laure.cadji@uclouvain.be::9283fb9e-4550-4d60-a5d8-6f45664b8417" providerId="AD" clId="Web-{954D1EB2-1D62-4EA3-8E9D-F60E647BCB47}"/>
    <pc:docChg chg="modSld">
      <pc:chgData name="Anne-Laure Cadji" userId="S::anne-laure.cadji@uclouvain.be::9283fb9e-4550-4d60-a5d8-6f45664b8417" providerId="AD" clId="Web-{954D1EB2-1D62-4EA3-8E9D-F60E647BCB47}" dt="2023-05-23T07:58:51.483" v="5" actId="20577"/>
      <pc:docMkLst>
        <pc:docMk/>
      </pc:docMkLst>
      <pc:sldChg chg="modSp">
        <pc:chgData name="Anne-Laure Cadji" userId="S::anne-laure.cadji@uclouvain.be::9283fb9e-4550-4d60-a5d8-6f45664b8417" providerId="AD" clId="Web-{954D1EB2-1D62-4EA3-8E9D-F60E647BCB47}" dt="2023-05-23T07:58:51.483" v="5" actId="20577"/>
        <pc:sldMkLst>
          <pc:docMk/>
          <pc:sldMk cId="0" sldId="257"/>
        </pc:sldMkLst>
        <pc:spChg chg="mod">
          <ac:chgData name="Anne-Laure Cadji" userId="S::anne-laure.cadji@uclouvain.be::9283fb9e-4550-4d60-a5d8-6f45664b8417" providerId="AD" clId="Web-{954D1EB2-1D62-4EA3-8E9D-F60E647BCB47}" dt="2023-05-23T07:58:51.483" v="5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Anne-Laure Cadji" userId="S::anne-laure.cadji@uclouvain.be::9283fb9e-4550-4d60-a5d8-6f45664b8417" providerId="AD" clId="Web-{6F66CBCC-B180-423D-BD49-520075A6ABB0}"/>
    <pc:docChg chg="modSld">
      <pc:chgData name="Anne-Laure Cadji" userId="S::anne-laure.cadji@uclouvain.be::9283fb9e-4550-4d60-a5d8-6f45664b8417" providerId="AD" clId="Web-{6F66CBCC-B180-423D-BD49-520075A6ABB0}" dt="2023-05-23T08:00:27.084" v="13" actId="20577"/>
      <pc:docMkLst>
        <pc:docMk/>
      </pc:docMkLst>
      <pc:sldChg chg="modSp">
        <pc:chgData name="Anne-Laure Cadji" userId="S::anne-laure.cadji@uclouvain.be::9283fb9e-4550-4d60-a5d8-6f45664b8417" providerId="AD" clId="Web-{6F66CBCC-B180-423D-BD49-520075A6ABB0}" dt="2023-05-23T08:00:27.084" v="13" actId="20577"/>
        <pc:sldMkLst>
          <pc:docMk/>
          <pc:sldMk cId="0" sldId="257"/>
        </pc:sldMkLst>
        <pc:spChg chg="mod">
          <ac:chgData name="Anne-Laure Cadji" userId="S::anne-laure.cadji@uclouvain.be::9283fb9e-4550-4d60-a5d8-6f45664b8417" providerId="AD" clId="Web-{6F66CBCC-B180-423D-BD49-520075A6ABB0}" dt="2023-05-23T08:00:27.084" v="13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Anne-Laure Cadji" userId="S::anne-laure.cadji@uclouvain.be::9283fb9e-4550-4d60-a5d8-6f45664b8417" providerId="AD" clId="Web-{C12CEAD0-6995-464F-89BF-9C318A750A12}"/>
    <pc:docChg chg="modSld">
      <pc:chgData name="Anne-Laure Cadji" userId="S::anne-laure.cadji@uclouvain.be::9283fb9e-4550-4d60-a5d8-6f45664b8417" providerId="AD" clId="Web-{C12CEAD0-6995-464F-89BF-9C318A750A12}" dt="2023-06-07T15:23:50.807" v="2" actId="20577"/>
      <pc:docMkLst>
        <pc:docMk/>
      </pc:docMkLst>
      <pc:sldChg chg="modSp">
        <pc:chgData name="Anne-Laure Cadji" userId="S::anne-laure.cadji@uclouvain.be::9283fb9e-4550-4d60-a5d8-6f45664b8417" providerId="AD" clId="Web-{C12CEAD0-6995-464F-89BF-9C318A750A12}" dt="2023-06-07T15:23:50.807" v="2" actId="20577"/>
        <pc:sldMkLst>
          <pc:docMk/>
          <pc:sldMk cId="0" sldId="257"/>
        </pc:sldMkLst>
        <pc:spChg chg="mod">
          <ac:chgData name="Anne-Laure Cadji" userId="S::anne-laure.cadji@uclouvain.be::9283fb9e-4550-4d60-a5d8-6f45664b8417" providerId="AD" clId="Web-{C12CEAD0-6995-464F-89BF-9C318A750A12}" dt="2023-06-07T15:23:50.807" v="2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Nicodème Germeau" userId="S::nicodeme.germeau@uclouvain.be::72aea237-a97d-47c6-a9d2-7fc64de3de07" providerId="AD" clId="Web-{5B86C25E-2820-0991-1298-D68F972BBF54}"/>
    <pc:docChg chg="modSld">
      <pc:chgData name="Nicodème Germeau" userId="S::nicodeme.germeau@uclouvain.be::72aea237-a97d-47c6-a9d2-7fc64de3de07" providerId="AD" clId="Web-{5B86C25E-2820-0991-1298-D68F972BBF54}" dt="2023-05-22T08:25:14.474" v="99" actId="1076"/>
      <pc:docMkLst>
        <pc:docMk/>
      </pc:docMkLst>
      <pc:sldChg chg="modSp">
        <pc:chgData name="Nicodème Germeau" userId="S::nicodeme.germeau@uclouvain.be::72aea237-a97d-47c6-a9d2-7fc64de3de07" providerId="AD" clId="Web-{5B86C25E-2820-0991-1298-D68F972BBF54}" dt="2023-05-22T08:25:14.474" v="99" actId="1076"/>
        <pc:sldMkLst>
          <pc:docMk/>
          <pc:sldMk cId="0" sldId="257"/>
        </pc:sldMkLst>
        <pc:spChg chg="mod">
          <ac:chgData name="Nicodème Germeau" userId="S::nicodeme.germeau@uclouvain.be::72aea237-a97d-47c6-a9d2-7fc64de3de07" providerId="AD" clId="Web-{5B86C25E-2820-0991-1298-D68F972BBF54}" dt="2023-05-22T08:25:14.474" v="99" actId="1076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Nicodème Germeau" userId="S::nicodeme.germeau@uclouvain.be::72aea237-a97d-47c6-a9d2-7fc64de3de07" providerId="AD" clId="Web-{F3EA2600-A120-D8E9-F668-CA11D4381D4A}"/>
    <pc:docChg chg="modSld">
      <pc:chgData name="Nicodème Germeau" userId="S::nicodeme.germeau@uclouvain.be::72aea237-a97d-47c6-a9d2-7fc64de3de07" providerId="AD" clId="Web-{F3EA2600-A120-D8E9-F668-CA11D4381D4A}" dt="2023-05-17T14:27:44.339" v="14" actId="20577"/>
      <pc:docMkLst>
        <pc:docMk/>
      </pc:docMkLst>
      <pc:sldChg chg="addSp delSp modSp">
        <pc:chgData name="Nicodème Germeau" userId="S::nicodeme.germeau@uclouvain.be::72aea237-a97d-47c6-a9d2-7fc64de3de07" providerId="AD" clId="Web-{F3EA2600-A120-D8E9-F668-CA11D4381D4A}" dt="2023-05-17T14:27:44.339" v="14" actId="20577"/>
        <pc:sldMkLst>
          <pc:docMk/>
          <pc:sldMk cId="0" sldId="256"/>
        </pc:sldMkLst>
        <pc:spChg chg="mod topLvl">
          <ac:chgData name="Nicodème Germeau" userId="S::nicodeme.germeau@uclouvain.be::72aea237-a97d-47c6-a9d2-7fc64de3de07" providerId="AD" clId="Web-{F3EA2600-A120-D8E9-F668-CA11D4381D4A}" dt="2023-05-17T14:27:02.103" v="11" actId="1076"/>
          <ac:spMkLst>
            <pc:docMk/>
            <pc:sldMk cId="0" sldId="256"/>
            <ac:spMk id="24" creationId="{00000000-0000-0000-0000-000000000000}"/>
          </ac:spMkLst>
        </pc:spChg>
        <pc:spChg chg="mod topLvl">
          <ac:chgData name="Nicodème Germeau" userId="S::nicodeme.germeau@uclouvain.be::72aea237-a97d-47c6-a9d2-7fc64de3de07" providerId="AD" clId="Web-{F3EA2600-A120-D8E9-F668-CA11D4381D4A}" dt="2023-05-17T14:27:11.134" v="12" actId="107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Nicodème Germeau" userId="S::nicodeme.germeau@uclouvain.be::72aea237-a97d-47c6-a9d2-7fc64de3de07" providerId="AD" clId="Web-{F3EA2600-A120-D8E9-F668-CA11D4381D4A}" dt="2023-05-17T14:27:44.339" v="14" actId="20577"/>
          <ac:spMkLst>
            <pc:docMk/>
            <pc:sldMk cId="0" sldId="256"/>
            <ac:spMk id="26" creationId="{00000000-0000-0000-0000-000000000000}"/>
          </ac:spMkLst>
        </pc:spChg>
        <pc:grpChg chg="del">
          <ac:chgData name="Nicodème Germeau" userId="S::nicodeme.germeau@uclouvain.be::72aea237-a97d-47c6-a9d2-7fc64de3de07" providerId="AD" clId="Web-{F3EA2600-A120-D8E9-F668-CA11D4381D4A}" dt="2023-05-17T14:26:39.618" v="8"/>
          <ac:grpSpMkLst>
            <pc:docMk/>
            <pc:sldMk cId="0" sldId="256"/>
            <ac:grpSpMk id="32" creationId="{0EB11B55-06C2-95CC-7CC4-04CAAC46809C}"/>
          </ac:grpSpMkLst>
        </pc:grpChg>
        <pc:picChg chg="mod">
          <ac:chgData name="Nicodème Germeau" userId="S::nicodeme.germeau@uclouvain.be::72aea237-a97d-47c6-a9d2-7fc64de3de07" providerId="AD" clId="Web-{F3EA2600-A120-D8E9-F668-CA11D4381D4A}" dt="2023-05-17T14:26:55.822" v="10" actId="1076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Nicodème Germeau" userId="S::nicodeme.germeau@uclouvain.be::72aea237-a97d-47c6-a9d2-7fc64de3de07" providerId="AD" clId="Web-{F3EA2600-A120-D8E9-F668-CA11D4381D4A}" dt="2023-05-17T14:25:00.115" v="7" actId="1076"/>
          <ac:picMkLst>
            <pc:docMk/>
            <pc:sldMk cId="0" sldId="256"/>
            <ac:picMk id="4" creationId="{4C76694A-EF80-75C7-1F08-18E81E1C07B4}"/>
          </ac:picMkLst>
        </pc:picChg>
        <pc:picChg chg="mod topLvl">
          <ac:chgData name="Nicodème Germeau" userId="S::nicodeme.germeau@uclouvain.be::72aea237-a97d-47c6-a9d2-7fc64de3de07" providerId="AD" clId="Web-{F3EA2600-A120-D8E9-F668-CA11D4381D4A}" dt="2023-05-17T14:27:27.026" v="13" actId="1076"/>
          <ac:picMkLst>
            <pc:docMk/>
            <pc:sldMk cId="0" sldId="256"/>
            <ac:picMk id="23" creationId="{00000000-0000-0000-0000-000000000000}"/>
          </ac:picMkLst>
        </pc:picChg>
        <pc:picChg chg="del">
          <ac:chgData name="Nicodème Germeau" userId="S::nicodeme.germeau@uclouvain.be::72aea237-a97d-47c6-a9d2-7fc64de3de07" providerId="AD" clId="Web-{F3EA2600-A120-D8E9-F668-CA11D4381D4A}" dt="2023-05-17T14:24:37.083" v="0"/>
          <ac:picMkLst>
            <pc:docMk/>
            <pc:sldMk cId="0" sldId="256"/>
            <ac:picMk id="44" creationId="{BCD2BA7F-6FDC-6379-DF53-85758D604614}"/>
          </ac:picMkLst>
        </pc:picChg>
      </pc:sldChg>
    </pc:docChg>
  </pc:docChgLst>
  <pc:docChgLst>
    <pc:chgData name="Nicodème Germeau" userId="S::nicodeme.germeau@uclouvain.be::72aea237-a97d-47c6-a9d2-7fc64de3de07" providerId="AD" clId="Web-{4127A313-B23C-4204-B6FE-4C4A445942C9}"/>
    <pc:docChg chg="modSld">
      <pc:chgData name="Nicodème Germeau" userId="S::nicodeme.germeau@uclouvain.be::72aea237-a97d-47c6-a9d2-7fc64de3de07" providerId="AD" clId="Web-{4127A313-B23C-4204-B6FE-4C4A445942C9}" dt="2023-03-08T17:59:34.901" v="128" actId="1076"/>
      <pc:docMkLst>
        <pc:docMk/>
      </pc:docMkLst>
      <pc:sldChg chg="addSp delSp modSp">
        <pc:chgData name="Nicodème Germeau" userId="S::nicodeme.germeau@uclouvain.be::72aea237-a97d-47c6-a9d2-7fc64de3de07" providerId="AD" clId="Web-{4127A313-B23C-4204-B6FE-4C4A445942C9}" dt="2023-03-08T17:59:34.901" v="128" actId="1076"/>
        <pc:sldMkLst>
          <pc:docMk/>
          <pc:sldMk cId="0" sldId="256"/>
        </pc:sldMkLst>
        <pc:spChg chg="mod">
          <ac:chgData name="Nicodème Germeau" userId="S::nicodeme.germeau@uclouvain.be::72aea237-a97d-47c6-a9d2-7fc64de3de07" providerId="AD" clId="Web-{4127A313-B23C-4204-B6FE-4C4A445942C9}" dt="2023-03-08T17:56:50.474" v="89" actId="107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Nicodème Germeau" userId="S::nicodeme.germeau@uclouvain.be::72aea237-a97d-47c6-a9d2-7fc64de3de07" providerId="AD" clId="Web-{4127A313-B23C-4204-B6FE-4C4A445942C9}" dt="2023-03-08T17:56:50.474" v="90" actId="1076"/>
          <ac:spMkLst>
            <pc:docMk/>
            <pc:sldMk cId="0" sldId="256"/>
            <ac:spMk id="25" creationId="{00000000-0000-0000-0000-000000000000}"/>
          </ac:spMkLst>
        </pc:spChg>
        <pc:spChg chg="add mod">
          <ac:chgData name="Nicodème Germeau" userId="S::nicodeme.germeau@uclouvain.be::72aea237-a97d-47c6-a9d2-7fc64de3de07" providerId="AD" clId="Web-{4127A313-B23C-4204-B6FE-4C4A445942C9}" dt="2023-03-08T17:57:54.757" v="97" actId="1076"/>
          <ac:spMkLst>
            <pc:docMk/>
            <pc:sldMk cId="0" sldId="256"/>
            <ac:spMk id="27" creationId="{1FB3A90E-B5C4-2CCF-F54F-5C67116F948A}"/>
          </ac:spMkLst>
        </pc:spChg>
        <pc:spChg chg="add mod">
          <ac:chgData name="Nicodème Germeau" userId="S::nicodeme.germeau@uclouvain.be::72aea237-a97d-47c6-a9d2-7fc64de3de07" providerId="AD" clId="Web-{4127A313-B23C-4204-B6FE-4C4A445942C9}" dt="2023-03-08T17:58:32.915" v="105" actId="1076"/>
          <ac:spMkLst>
            <pc:docMk/>
            <pc:sldMk cId="0" sldId="256"/>
            <ac:spMk id="31" creationId="{890658D2-417B-2585-9FEE-CF21FE0C20C1}"/>
          </ac:spMkLst>
        </pc:spChg>
        <pc:grpChg chg="add mod">
          <ac:chgData name="Nicodème Germeau" userId="S::nicodeme.germeau@uclouvain.be::72aea237-a97d-47c6-a9d2-7fc64de3de07" providerId="AD" clId="Web-{4127A313-B23C-4204-B6FE-4C4A445942C9}" dt="2023-03-08T17:57:51.070" v="96" actId="1076"/>
          <ac:grpSpMkLst>
            <pc:docMk/>
            <pc:sldMk cId="0" sldId="256"/>
            <ac:grpSpMk id="32" creationId="{0EB11B55-06C2-95CC-7CC4-04CAAC46809C}"/>
          </ac:grpSpMkLst>
        </pc:grpChg>
        <pc:picChg chg="mod">
          <ac:chgData name="Nicodème Germeau" userId="S::nicodeme.germeau@uclouvain.be::72aea237-a97d-47c6-a9d2-7fc64de3de07" providerId="AD" clId="Web-{4127A313-B23C-4204-B6FE-4C4A445942C9}" dt="2023-03-08T17:57:36.913" v="95" actId="107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14.182" v="122" actId="1076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14.510" v="123" actId="1076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09.869" v="120" actId="1076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07.150" v="119" actId="1076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34.901" v="128" actId="1076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03.181" v="117" actId="1076"/>
          <ac:picMkLst>
            <pc:docMk/>
            <pc:sldMk cId="0" sldId="256"/>
            <ac:picMk id="12" creationId="{00000000-0000-0000-0000-000000000000}"/>
          </ac:picMkLst>
        </pc:picChg>
        <pc:picChg chg="del">
          <ac:chgData name="Nicodème Germeau" userId="S::nicodeme.germeau@uclouvain.be::72aea237-a97d-47c6-a9d2-7fc64de3de07" providerId="AD" clId="Web-{4127A313-B23C-4204-B6FE-4C4A445942C9}" dt="2023-03-08T17:58:42.399" v="107"/>
          <ac:picMkLst>
            <pc:docMk/>
            <pc:sldMk cId="0" sldId="256"/>
            <ac:picMk id="13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8:59.525" v="115" actId="1076"/>
          <ac:picMkLst>
            <pc:docMk/>
            <pc:sldMk cId="0" sldId="256"/>
            <ac:picMk id="14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8:56.650" v="114" actId="1076"/>
          <ac:picMkLst>
            <pc:docMk/>
            <pc:sldMk cId="0" sldId="256"/>
            <ac:picMk id="15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8:54.212" v="113" actId="1076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29.151" v="127" actId="1076"/>
          <ac:picMkLst>
            <pc:docMk/>
            <pc:sldMk cId="0" sldId="256"/>
            <ac:picMk id="17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8:51.462" v="112" actId="1076"/>
          <ac:picMkLst>
            <pc:docMk/>
            <pc:sldMk cId="0" sldId="256"/>
            <ac:picMk id="18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24.104" v="125" actId="1076"/>
          <ac:picMkLst>
            <pc:docMk/>
            <pc:sldMk cId="0" sldId="256"/>
            <ac:picMk id="19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27.557" v="126" actId="1076"/>
          <ac:picMkLst>
            <pc:docMk/>
            <pc:sldMk cId="0" sldId="256"/>
            <ac:picMk id="20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22.307" v="124" actId="1076"/>
          <ac:picMkLst>
            <pc:docMk/>
            <pc:sldMk cId="0" sldId="256"/>
            <ac:picMk id="21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9:01.775" v="116" actId="1076"/>
          <ac:picMkLst>
            <pc:docMk/>
            <pc:sldMk cId="0" sldId="256"/>
            <ac:picMk id="22" creationId="{00000000-0000-0000-0000-000000000000}"/>
          </ac:picMkLst>
        </pc:picChg>
        <pc:picChg chg="mod">
          <ac:chgData name="Nicodème Germeau" userId="S::nicodeme.germeau@uclouvain.be::72aea237-a97d-47c6-a9d2-7fc64de3de07" providerId="AD" clId="Web-{4127A313-B23C-4204-B6FE-4C4A445942C9}" dt="2023-03-08T17:56:50.458" v="88" actId="1076"/>
          <ac:picMkLst>
            <pc:docMk/>
            <pc:sldMk cId="0" sldId="256"/>
            <ac:picMk id="23" creationId="{00000000-0000-0000-0000-000000000000}"/>
          </ac:picMkLst>
        </pc:picChg>
        <pc:picChg chg="add mod">
          <ac:chgData name="Nicodème Germeau" userId="S::nicodeme.germeau@uclouvain.be::72aea237-a97d-47c6-a9d2-7fc64de3de07" providerId="AD" clId="Web-{4127A313-B23C-4204-B6FE-4C4A445942C9}" dt="2023-03-08T17:58:16.070" v="103" actId="14100"/>
          <ac:picMkLst>
            <pc:docMk/>
            <pc:sldMk cId="0" sldId="256"/>
            <ac:picMk id="28" creationId="{04084456-F003-BBFC-7414-A01AF5B25982}"/>
          </ac:picMkLst>
        </pc:picChg>
        <pc:picChg chg="add del mod">
          <ac:chgData name="Nicodème Germeau" userId="S::nicodeme.germeau@uclouvain.be::72aea237-a97d-47c6-a9d2-7fc64de3de07" providerId="AD" clId="Web-{4127A313-B23C-4204-B6FE-4C4A445942C9}" dt="2023-03-08T17:54:56.454" v="38"/>
          <ac:picMkLst>
            <pc:docMk/>
            <pc:sldMk cId="0" sldId="256"/>
            <ac:picMk id="29" creationId="{A25925DA-63F6-AC97-54FD-8A199DFB7AA5}"/>
          </ac:picMkLst>
        </pc:picChg>
        <pc:picChg chg="add mod">
          <ac:chgData name="Nicodème Germeau" userId="S::nicodeme.germeau@uclouvain.be::72aea237-a97d-47c6-a9d2-7fc64de3de07" providerId="AD" clId="Web-{4127A313-B23C-4204-B6FE-4C4A445942C9}" dt="2023-03-08T17:58:32.930" v="106" actId="1076"/>
          <ac:picMkLst>
            <pc:docMk/>
            <pc:sldMk cId="0" sldId="256"/>
            <ac:picMk id="30" creationId="{FEEA0E31-8F43-2B8E-B8DE-FF8DEA7190D2}"/>
          </ac:picMkLst>
        </pc:picChg>
      </pc:sldChg>
    </pc:docChg>
  </pc:docChgLst>
  <pc:docChgLst>
    <pc:chgData name="Anne-Laure Cadji" userId="S::anne-laure.cadji@uclouvain.be::9283fb9e-4550-4d60-a5d8-6f45664b8417" providerId="AD" clId="Web-{6D275633-0E5F-7854-BE95-229AF7DDF205}"/>
    <pc:docChg chg="modSld">
      <pc:chgData name="Anne-Laure Cadji" userId="S::anne-laure.cadji@uclouvain.be::9283fb9e-4550-4d60-a5d8-6f45664b8417" providerId="AD" clId="Web-{6D275633-0E5F-7854-BE95-229AF7DDF205}" dt="2023-05-22T13:11:28.160" v="325" actId="20577"/>
      <pc:docMkLst>
        <pc:docMk/>
      </pc:docMkLst>
      <pc:sldChg chg="modSp">
        <pc:chgData name="Anne-Laure Cadji" userId="S::anne-laure.cadji@uclouvain.be::9283fb9e-4550-4d60-a5d8-6f45664b8417" providerId="AD" clId="Web-{6D275633-0E5F-7854-BE95-229AF7DDF205}" dt="2023-05-22T13:11:28.160" v="325" actId="20577"/>
        <pc:sldMkLst>
          <pc:docMk/>
          <pc:sldMk cId="0" sldId="257"/>
        </pc:sldMkLst>
        <pc:spChg chg="mod">
          <ac:chgData name="Anne-Laure Cadji" userId="S::anne-laure.cadji@uclouvain.be::9283fb9e-4550-4d60-a5d8-6f45664b8417" providerId="AD" clId="Web-{6D275633-0E5F-7854-BE95-229AF7DDF205}" dt="2023-05-22T13:11:28.160" v="325" actId="20577"/>
          <ac:spMkLst>
            <pc:docMk/>
            <pc:sldMk cId="0" sldId="257"/>
            <ac:spMk id="6" creationId="{3C84CB2A-C277-AA9E-8C2D-024D84354F50}"/>
          </ac:spMkLst>
        </pc:spChg>
      </pc:sldChg>
    </pc:docChg>
  </pc:docChgLst>
  <pc:docChgLst>
    <pc:chgData name="Nicodème Germeau" userId="c4c7fc02-b1c8-49b4-aa77-9a2b9fdb9021" providerId="ADAL" clId="{0D4FFB71-2D85-44EE-B49E-A5DAA44290A8}"/>
    <pc:docChg chg="undo custSel modSld">
      <pc:chgData name="Nicodème Germeau" userId="c4c7fc02-b1c8-49b4-aa77-9a2b9fdb9021" providerId="ADAL" clId="{0D4FFB71-2D85-44EE-B49E-A5DAA44290A8}" dt="2023-05-16T15:00:33.789" v="555" actId="1037"/>
      <pc:docMkLst>
        <pc:docMk/>
      </pc:docMkLst>
      <pc:sldChg chg="addSp delSp modSp mod">
        <pc:chgData name="Nicodème Germeau" userId="c4c7fc02-b1c8-49b4-aa77-9a2b9fdb9021" providerId="ADAL" clId="{0D4FFB71-2D85-44EE-B49E-A5DAA44290A8}" dt="2023-05-16T15:00:33.789" v="555" actId="1037"/>
        <pc:sldMkLst>
          <pc:docMk/>
          <pc:sldMk cId="0" sldId="256"/>
        </pc:sldMkLst>
        <pc:spChg chg="mod">
          <ac:chgData name="Nicodème Germeau" userId="c4c7fc02-b1c8-49b4-aa77-9a2b9fdb9021" providerId="ADAL" clId="{0D4FFB71-2D85-44EE-B49E-A5DAA44290A8}" dt="2023-05-16T14:38:56.337" v="142" actId="404"/>
          <ac:spMkLst>
            <pc:docMk/>
            <pc:sldMk cId="0" sldId="256"/>
            <ac:spMk id="24" creationId="{00000000-0000-0000-0000-000000000000}"/>
          </ac:spMkLst>
        </pc:spChg>
        <pc:spChg chg="mod">
          <ac:chgData name="Nicodème Germeau" userId="c4c7fc02-b1c8-49b4-aa77-9a2b9fdb9021" providerId="ADAL" clId="{0D4FFB71-2D85-44EE-B49E-A5DAA44290A8}" dt="2023-05-16T14:37:52.395" v="138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Nicodème Germeau" userId="c4c7fc02-b1c8-49b4-aa77-9a2b9fdb9021" providerId="ADAL" clId="{0D4FFB71-2D85-44EE-B49E-A5DAA44290A8}" dt="2023-05-16T14:39:07.214" v="148" actId="1076"/>
          <ac:spMkLst>
            <pc:docMk/>
            <pc:sldMk cId="0" sldId="256"/>
            <ac:spMk id="26" creationId="{00000000-0000-0000-0000-000000000000}"/>
          </ac:spMkLst>
        </pc:spChg>
        <pc:spChg chg="add del mod">
          <ac:chgData name="Nicodème Germeau" userId="c4c7fc02-b1c8-49b4-aa77-9a2b9fdb9021" providerId="ADAL" clId="{0D4FFB71-2D85-44EE-B49E-A5DAA44290A8}" dt="2023-05-16T15:00:16.408" v="553" actId="1076"/>
          <ac:spMkLst>
            <pc:docMk/>
            <pc:sldMk cId="0" sldId="256"/>
            <ac:spMk id="27" creationId="{1FB3A90E-B5C4-2CCF-F54F-5C67116F948A}"/>
          </ac:spMkLst>
        </pc:spChg>
        <pc:spChg chg="add del mod">
          <ac:chgData name="Nicodème Germeau" userId="c4c7fc02-b1c8-49b4-aa77-9a2b9fdb9021" providerId="ADAL" clId="{0D4FFB71-2D85-44EE-B49E-A5DAA44290A8}" dt="2023-05-16T14:59:56.943" v="552" actId="1035"/>
          <ac:spMkLst>
            <pc:docMk/>
            <pc:sldMk cId="0" sldId="256"/>
            <ac:spMk id="31" creationId="{890658D2-417B-2585-9FEE-CF21FE0C20C1}"/>
          </ac:spMkLst>
        </pc:spChg>
        <pc:grpChg chg="add del">
          <ac:chgData name="Nicodème Germeau" userId="c4c7fc02-b1c8-49b4-aa77-9a2b9fdb9021" providerId="ADAL" clId="{0D4FFB71-2D85-44EE-B49E-A5DAA44290A8}" dt="2023-05-16T14:58:03.526" v="508" actId="478"/>
          <ac:grpSpMkLst>
            <pc:docMk/>
            <pc:sldMk cId="0" sldId="256"/>
            <ac:grpSpMk id="4" creationId="{00000000-0000-0000-0000-000000000000}"/>
          </ac:grpSpMkLst>
        </pc:grpChg>
        <pc:grpChg chg="mod">
          <ac:chgData name="Nicodème Germeau" userId="c4c7fc02-b1c8-49b4-aa77-9a2b9fdb9021" providerId="ADAL" clId="{0D4FFB71-2D85-44EE-B49E-A5DAA44290A8}" dt="2023-05-16T14:39:17.962" v="150" actId="1076"/>
          <ac:grpSpMkLst>
            <pc:docMk/>
            <pc:sldMk cId="0" sldId="256"/>
            <ac:grpSpMk id="32" creationId="{0EB11B55-06C2-95CC-7CC4-04CAAC46809C}"/>
          </ac:grpSpMkLst>
        </pc:grpChg>
        <pc:picChg chg="add del mod">
          <ac:chgData name="Nicodème Germeau" userId="c4c7fc02-b1c8-49b4-aa77-9a2b9fdb9021" providerId="ADAL" clId="{0D4FFB71-2D85-44EE-B49E-A5DAA44290A8}" dt="2023-05-16T14:58:08.887" v="518" actId="478"/>
          <ac:picMkLst>
            <pc:docMk/>
            <pc:sldMk cId="0" sldId="256"/>
            <ac:picMk id="2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12.468" v="523" actId="478"/>
          <ac:picMkLst>
            <pc:docMk/>
            <pc:sldMk cId="0" sldId="256"/>
            <ac:picMk id="7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11.957" v="522" actId="478"/>
          <ac:picMkLst>
            <pc:docMk/>
            <pc:sldMk cId="0" sldId="256"/>
            <ac:picMk id="8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12.798" v="524" actId="478"/>
          <ac:picMkLst>
            <pc:docMk/>
            <pc:sldMk cId="0" sldId="256"/>
            <ac:picMk id="9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11.023" v="521" actId="478"/>
          <ac:picMkLst>
            <pc:docMk/>
            <pc:sldMk cId="0" sldId="256"/>
            <ac:picMk id="10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10.429" v="520" actId="478"/>
          <ac:picMkLst>
            <pc:docMk/>
            <pc:sldMk cId="0" sldId="256"/>
            <ac:picMk id="11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9.907" v="519" actId="478"/>
          <ac:picMkLst>
            <pc:docMk/>
            <pc:sldMk cId="0" sldId="256"/>
            <ac:picMk id="12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7.082" v="515" actId="478"/>
          <ac:picMkLst>
            <pc:docMk/>
            <pc:sldMk cId="0" sldId="256"/>
            <ac:picMk id="14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6.698" v="514" actId="478"/>
          <ac:picMkLst>
            <pc:docMk/>
            <pc:sldMk cId="0" sldId="256"/>
            <ac:picMk id="15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6.365" v="513" actId="478"/>
          <ac:picMkLst>
            <pc:docMk/>
            <pc:sldMk cId="0" sldId="256"/>
            <ac:picMk id="16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5.624" v="511" actId="478"/>
          <ac:picMkLst>
            <pc:docMk/>
            <pc:sldMk cId="0" sldId="256"/>
            <ac:picMk id="17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6.043" v="512" actId="478"/>
          <ac:picMkLst>
            <pc:docMk/>
            <pc:sldMk cId="0" sldId="256"/>
            <ac:picMk id="18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7:12.993" v="504" actId="478"/>
          <ac:picMkLst>
            <pc:docMk/>
            <pc:sldMk cId="0" sldId="256"/>
            <ac:picMk id="19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4.644" v="510" actId="478"/>
          <ac:picMkLst>
            <pc:docMk/>
            <pc:sldMk cId="0" sldId="256"/>
            <ac:picMk id="20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4.299" v="509" actId="478"/>
          <ac:picMkLst>
            <pc:docMk/>
            <pc:sldMk cId="0" sldId="256"/>
            <ac:picMk id="21" creationId="{00000000-0000-0000-0000-000000000000}"/>
          </ac:picMkLst>
        </pc:picChg>
        <pc:picChg chg="add del mod">
          <ac:chgData name="Nicodème Germeau" userId="c4c7fc02-b1c8-49b4-aa77-9a2b9fdb9021" providerId="ADAL" clId="{0D4FFB71-2D85-44EE-B49E-A5DAA44290A8}" dt="2023-05-16T14:58:07.455" v="516" actId="478"/>
          <ac:picMkLst>
            <pc:docMk/>
            <pc:sldMk cId="0" sldId="256"/>
            <ac:picMk id="22" creationId="{00000000-0000-0000-0000-000000000000}"/>
          </ac:picMkLst>
        </pc:picChg>
        <pc:picChg chg="del">
          <ac:chgData name="Nicodème Germeau" userId="c4c7fc02-b1c8-49b4-aa77-9a2b9fdb9021" providerId="ADAL" clId="{0D4FFB71-2D85-44EE-B49E-A5DAA44290A8}" dt="2023-05-16T14:07:52.810" v="75" actId="478"/>
          <ac:picMkLst>
            <pc:docMk/>
            <pc:sldMk cId="0" sldId="256"/>
            <ac:picMk id="28" creationId="{04084456-F003-BBFC-7414-A01AF5B25982}"/>
          </ac:picMkLst>
        </pc:picChg>
        <pc:picChg chg="add del mod">
          <ac:chgData name="Nicodème Germeau" userId="c4c7fc02-b1c8-49b4-aa77-9a2b9fdb9021" providerId="ADAL" clId="{0D4FFB71-2D85-44EE-B49E-A5DAA44290A8}" dt="2023-05-16T14:07:51.402" v="74" actId="478"/>
          <ac:picMkLst>
            <pc:docMk/>
            <pc:sldMk cId="0" sldId="256"/>
            <ac:picMk id="29" creationId="{ED34E888-8CAA-9CAA-9FE0-2F061646480D}"/>
          </ac:picMkLst>
        </pc:picChg>
        <pc:picChg chg="mod">
          <ac:chgData name="Nicodème Germeau" userId="c4c7fc02-b1c8-49b4-aa77-9a2b9fdb9021" providerId="ADAL" clId="{0D4FFB71-2D85-44EE-B49E-A5DAA44290A8}" dt="2023-05-16T14:59:49.230" v="550" actId="1076"/>
          <ac:picMkLst>
            <pc:docMk/>
            <pc:sldMk cId="0" sldId="256"/>
            <ac:picMk id="30" creationId="{FEEA0E31-8F43-2B8E-B8DE-FF8DEA7190D2}"/>
          </ac:picMkLst>
        </pc:picChg>
        <pc:picChg chg="add del mod">
          <ac:chgData name="Nicodème Germeau" userId="c4c7fc02-b1c8-49b4-aa77-9a2b9fdb9021" providerId="ADAL" clId="{0D4FFB71-2D85-44EE-B49E-A5DAA44290A8}" dt="2023-05-16T14:10:16.100" v="85" actId="478"/>
          <ac:picMkLst>
            <pc:docMk/>
            <pc:sldMk cId="0" sldId="256"/>
            <ac:picMk id="34" creationId="{959C2727-DFE0-A273-4259-3ECD1AD57ACC}"/>
          </ac:picMkLst>
        </pc:picChg>
        <pc:picChg chg="add del mod">
          <ac:chgData name="Nicodème Germeau" userId="c4c7fc02-b1c8-49b4-aa77-9a2b9fdb9021" providerId="ADAL" clId="{0D4FFB71-2D85-44EE-B49E-A5DAA44290A8}" dt="2023-05-16T14:35:26.297" v="98" actId="478"/>
          <ac:picMkLst>
            <pc:docMk/>
            <pc:sldMk cId="0" sldId="256"/>
            <ac:picMk id="36" creationId="{644D4FD9-A54E-233C-EF77-C4B44E1ACF9A}"/>
          </ac:picMkLst>
        </pc:picChg>
        <pc:picChg chg="add del mod">
          <ac:chgData name="Nicodème Germeau" userId="c4c7fc02-b1c8-49b4-aa77-9a2b9fdb9021" providerId="ADAL" clId="{0D4FFB71-2D85-44EE-B49E-A5DAA44290A8}" dt="2023-05-16T14:34:56.465" v="92" actId="478"/>
          <ac:picMkLst>
            <pc:docMk/>
            <pc:sldMk cId="0" sldId="256"/>
            <ac:picMk id="38" creationId="{84483380-F430-DC22-9098-509482808AF4}"/>
          </ac:picMkLst>
        </pc:picChg>
        <pc:picChg chg="add del mod">
          <ac:chgData name="Nicodème Germeau" userId="c4c7fc02-b1c8-49b4-aa77-9a2b9fdb9021" providerId="ADAL" clId="{0D4FFB71-2D85-44EE-B49E-A5DAA44290A8}" dt="2023-05-16T14:36:39.319" v="104" actId="478"/>
          <ac:picMkLst>
            <pc:docMk/>
            <pc:sldMk cId="0" sldId="256"/>
            <ac:picMk id="40" creationId="{D55925A9-BB33-1B9F-A91F-A8D8DD158064}"/>
          </ac:picMkLst>
        </pc:picChg>
        <pc:picChg chg="add mod">
          <ac:chgData name="Nicodème Germeau" userId="c4c7fc02-b1c8-49b4-aa77-9a2b9fdb9021" providerId="ADAL" clId="{0D4FFB71-2D85-44EE-B49E-A5DAA44290A8}" dt="2023-05-16T15:00:33.789" v="555" actId="1037"/>
          <ac:picMkLst>
            <pc:docMk/>
            <pc:sldMk cId="0" sldId="256"/>
            <ac:picMk id="42" creationId="{50479E9A-0059-2FD2-B700-E06493361C38}"/>
          </ac:picMkLst>
        </pc:picChg>
        <pc:picChg chg="add mod">
          <ac:chgData name="Nicodème Germeau" userId="c4c7fc02-b1c8-49b4-aa77-9a2b9fdb9021" providerId="ADAL" clId="{0D4FFB71-2D85-44EE-B49E-A5DAA44290A8}" dt="2023-05-16T14:58:35.350" v="526" actId="1076"/>
          <ac:picMkLst>
            <pc:docMk/>
            <pc:sldMk cId="0" sldId="256"/>
            <ac:picMk id="44" creationId="{BCD2BA7F-6FDC-6379-DF53-85758D604614}"/>
          </ac:picMkLst>
        </pc:picChg>
      </pc:sldChg>
      <pc:sldChg chg="addSp delSp modSp mod">
        <pc:chgData name="Nicodème Germeau" userId="c4c7fc02-b1c8-49b4-aa77-9a2b9fdb9021" providerId="ADAL" clId="{0D4FFB71-2D85-44EE-B49E-A5DAA44290A8}" dt="2023-05-16T14:56:49.394" v="503" actId="207"/>
        <pc:sldMkLst>
          <pc:docMk/>
          <pc:sldMk cId="0" sldId="257"/>
        </pc:sldMkLst>
        <pc:spChg chg="add del mod">
          <ac:chgData name="Nicodème Germeau" userId="c4c7fc02-b1c8-49b4-aa77-9a2b9fdb9021" providerId="ADAL" clId="{0D4FFB71-2D85-44EE-B49E-A5DAA44290A8}" dt="2023-05-16T14:43:25.643" v="158"/>
          <ac:spMkLst>
            <pc:docMk/>
            <pc:sldMk cId="0" sldId="257"/>
            <ac:spMk id="5" creationId="{7F23E468-E766-CF76-FC17-B8454C3798CF}"/>
          </ac:spMkLst>
        </pc:spChg>
        <pc:spChg chg="add mod">
          <ac:chgData name="Nicodème Germeau" userId="c4c7fc02-b1c8-49b4-aa77-9a2b9fdb9021" providerId="ADAL" clId="{0D4FFB71-2D85-44EE-B49E-A5DAA44290A8}" dt="2023-05-16T14:56:49.394" v="503" actId="207"/>
          <ac:spMkLst>
            <pc:docMk/>
            <pc:sldMk cId="0" sldId="257"/>
            <ac:spMk id="6" creationId="{3C84CB2A-C277-AA9E-8C2D-024D84354F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DAAD8-25B5-48FE-A8CC-6506AA49617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8E7A412-2C21-4956-A17A-066F37AEACF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Continually improving clinical decisions for all entities</a:t>
          </a:r>
          <a:endParaRPr lang="en-US" dirty="0">
            <a:solidFill>
              <a:schemeClr val="tx1"/>
            </a:solidFill>
          </a:endParaRPr>
        </a:p>
      </dgm:t>
    </dgm:pt>
    <dgm:pt modelId="{A7FE317E-E7AB-4ABF-BE18-7FC747E4ACD8}" type="parTrans" cxnId="{E8044CD1-9D76-42C1-8AEB-382AF874C808}">
      <dgm:prSet/>
      <dgm:spPr/>
      <dgm:t>
        <a:bodyPr/>
        <a:lstStyle/>
        <a:p>
          <a:endParaRPr lang="en-US"/>
        </a:p>
      </dgm:t>
    </dgm:pt>
    <dgm:pt modelId="{26AA5FBD-7FAE-4EEC-9502-CD2B2BDF2705}" type="sibTrans" cxnId="{E8044CD1-9D76-42C1-8AEB-382AF874C808}">
      <dgm:prSet/>
      <dgm:spPr/>
      <dgm:t>
        <a:bodyPr/>
        <a:lstStyle/>
        <a:p>
          <a:endParaRPr lang="en-US"/>
        </a:p>
      </dgm:t>
    </dgm:pt>
    <dgm:pt modelId="{35BA921C-3515-4B3B-9DEC-A5218C96CAE0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Continual training of human experts</a:t>
          </a:r>
          <a:r>
            <a:rPr lang="en-US" dirty="0" smtClean="0"/>
            <a:t>	</a:t>
          </a:r>
          <a:endParaRPr lang="en-US" dirty="0"/>
        </a:p>
      </dgm:t>
    </dgm:pt>
    <dgm:pt modelId="{DB6F46A8-4199-47DE-83C8-C5E44B5CA0AE}" type="parTrans" cxnId="{A8958D05-5B29-47BF-9ECE-C35F325C7B2F}">
      <dgm:prSet/>
      <dgm:spPr/>
      <dgm:t>
        <a:bodyPr/>
        <a:lstStyle/>
        <a:p>
          <a:endParaRPr lang="en-US"/>
        </a:p>
      </dgm:t>
    </dgm:pt>
    <dgm:pt modelId="{D4BD2333-77DD-46ED-85FB-D6B2255FD4F2}" type="sibTrans" cxnId="{A8958D05-5B29-47BF-9ECE-C35F325C7B2F}">
      <dgm:prSet/>
      <dgm:spPr/>
      <dgm:t>
        <a:bodyPr/>
        <a:lstStyle/>
        <a:p>
          <a:endParaRPr lang="en-US"/>
        </a:p>
      </dgm:t>
    </dgm:pt>
    <dgm:pt modelId="{0B4BD6DB-E289-42D9-843F-FE3A2009ED19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Continual active learning of local and coalitional models</a:t>
          </a:r>
          <a:endParaRPr lang="en-US" dirty="0"/>
        </a:p>
      </dgm:t>
    </dgm:pt>
    <dgm:pt modelId="{5CFDA59C-C677-4029-901A-F92D2EE028C4}" type="parTrans" cxnId="{AB65A56A-55B9-4E8A-8FDF-9542512C2363}">
      <dgm:prSet/>
      <dgm:spPr/>
      <dgm:t>
        <a:bodyPr/>
        <a:lstStyle/>
        <a:p>
          <a:endParaRPr lang="en-US"/>
        </a:p>
      </dgm:t>
    </dgm:pt>
    <dgm:pt modelId="{1C768ED9-E7B1-4707-AA1E-29112099E92A}" type="sibTrans" cxnId="{AB65A56A-55B9-4E8A-8FDF-9542512C2363}">
      <dgm:prSet/>
      <dgm:spPr/>
      <dgm:t>
        <a:bodyPr/>
        <a:lstStyle/>
        <a:p>
          <a:endParaRPr lang="en-US"/>
        </a:p>
      </dgm:t>
    </dgm:pt>
    <dgm:pt modelId="{51DA52FA-304F-4479-BC88-2DE81F305606}" type="pres">
      <dgm:prSet presAssocID="{3C6DAAD8-25B5-48FE-A8CC-6506AA4961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854A94F-E909-4FC4-8956-0640335844B4}" type="pres">
      <dgm:prSet presAssocID="{38E7A412-2C21-4956-A17A-066F37AEACF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0AB6A-75C6-4F94-A30E-8DDEB11E2316}" type="pres">
      <dgm:prSet presAssocID="{38E7A412-2C21-4956-A17A-066F37AEACF8}" presName="gear1srcNode" presStyleLbl="node1" presStyleIdx="0" presStyleCnt="3"/>
      <dgm:spPr/>
      <dgm:t>
        <a:bodyPr/>
        <a:lstStyle/>
        <a:p>
          <a:endParaRPr lang="en-US"/>
        </a:p>
      </dgm:t>
    </dgm:pt>
    <dgm:pt modelId="{FA04630D-941D-49A7-8ACE-8B5CB05EABCD}" type="pres">
      <dgm:prSet presAssocID="{38E7A412-2C21-4956-A17A-066F37AEACF8}" presName="gear1dstNode" presStyleLbl="node1" presStyleIdx="0" presStyleCnt="3"/>
      <dgm:spPr/>
      <dgm:t>
        <a:bodyPr/>
        <a:lstStyle/>
        <a:p>
          <a:endParaRPr lang="en-US"/>
        </a:p>
      </dgm:t>
    </dgm:pt>
    <dgm:pt modelId="{305B474C-9451-4877-9844-ACF0850C4961}" type="pres">
      <dgm:prSet presAssocID="{35BA921C-3515-4B3B-9DEC-A5218C96CAE0}" presName="gear2" presStyleLbl="node1" presStyleIdx="1" presStyleCnt="3" custLinFactNeighborX="-13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EF7A5-8620-415C-9595-D7DCDA7610E6}" type="pres">
      <dgm:prSet presAssocID="{35BA921C-3515-4B3B-9DEC-A5218C96CAE0}" presName="gear2srcNode" presStyleLbl="node1" presStyleIdx="1" presStyleCnt="3"/>
      <dgm:spPr/>
      <dgm:t>
        <a:bodyPr/>
        <a:lstStyle/>
        <a:p>
          <a:endParaRPr lang="en-US"/>
        </a:p>
      </dgm:t>
    </dgm:pt>
    <dgm:pt modelId="{6297158C-1BFA-44DA-A333-5B038EAD1173}" type="pres">
      <dgm:prSet presAssocID="{35BA921C-3515-4B3B-9DEC-A5218C96CAE0}" presName="gear2dstNode" presStyleLbl="node1" presStyleIdx="1" presStyleCnt="3"/>
      <dgm:spPr/>
      <dgm:t>
        <a:bodyPr/>
        <a:lstStyle/>
        <a:p>
          <a:endParaRPr lang="en-US"/>
        </a:p>
      </dgm:t>
    </dgm:pt>
    <dgm:pt modelId="{56399851-CA12-45AF-B9A3-0DB982FE0330}" type="pres">
      <dgm:prSet presAssocID="{0B4BD6DB-E289-42D9-843F-FE3A2009ED19}" presName="gear3" presStyleLbl="node1" presStyleIdx="2" presStyleCnt="3"/>
      <dgm:spPr/>
      <dgm:t>
        <a:bodyPr/>
        <a:lstStyle/>
        <a:p>
          <a:endParaRPr lang="en-US"/>
        </a:p>
      </dgm:t>
    </dgm:pt>
    <dgm:pt modelId="{52FC1C1E-F6AD-4BFE-84F3-950C2C7715FD}" type="pres">
      <dgm:prSet presAssocID="{0B4BD6DB-E289-42D9-843F-FE3A2009ED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7990D-4D1F-40E6-A560-CB15A7EF8EA5}" type="pres">
      <dgm:prSet presAssocID="{0B4BD6DB-E289-42D9-843F-FE3A2009ED19}" presName="gear3srcNode" presStyleLbl="node1" presStyleIdx="2" presStyleCnt="3"/>
      <dgm:spPr/>
      <dgm:t>
        <a:bodyPr/>
        <a:lstStyle/>
        <a:p>
          <a:endParaRPr lang="en-US"/>
        </a:p>
      </dgm:t>
    </dgm:pt>
    <dgm:pt modelId="{34A29DD4-642E-4F79-8714-E9709C98FC2A}" type="pres">
      <dgm:prSet presAssocID="{0B4BD6DB-E289-42D9-843F-FE3A2009ED19}" presName="gear3dstNode" presStyleLbl="node1" presStyleIdx="2" presStyleCnt="3"/>
      <dgm:spPr/>
      <dgm:t>
        <a:bodyPr/>
        <a:lstStyle/>
        <a:p>
          <a:endParaRPr lang="en-US"/>
        </a:p>
      </dgm:t>
    </dgm:pt>
    <dgm:pt modelId="{8B08781A-42D3-41E8-9903-6F0374F67CE9}" type="pres">
      <dgm:prSet presAssocID="{26AA5FBD-7FAE-4EEC-9502-CD2B2BDF270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8C5BD7C-8DE1-4533-A08C-27E64EC592C6}" type="pres">
      <dgm:prSet presAssocID="{D4BD2333-77DD-46ED-85FB-D6B2255FD4F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964C22B-CB19-4B1D-854D-A18779065062}" type="pres">
      <dgm:prSet presAssocID="{1C768ED9-E7B1-4707-AA1E-29112099E92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40C7E15-3BFA-413B-8A34-56FD058B6ECA}" type="presOf" srcId="{0B4BD6DB-E289-42D9-843F-FE3A2009ED19}" destId="{52FC1C1E-F6AD-4BFE-84F3-950C2C7715FD}" srcOrd="1" destOrd="0" presId="urn:microsoft.com/office/officeart/2005/8/layout/gear1"/>
    <dgm:cxn modelId="{DD2325F5-B76C-4068-AF78-30E1D97291F8}" type="presOf" srcId="{0B4BD6DB-E289-42D9-843F-FE3A2009ED19}" destId="{56399851-CA12-45AF-B9A3-0DB982FE0330}" srcOrd="0" destOrd="0" presId="urn:microsoft.com/office/officeart/2005/8/layout/gear1"/>
    <dgm:cxn modelId="{850C7BEB-13B1-49CE-A883-FA66DEA780CE}" type="presOf" srcId="{35BA921C-3515-4B3B-9DEC-A5218C96CAE0}" destId="{6297158C-1BFA-44DA-A333-5B038EAD1173}" srcOrd="2" destOrd="0" presId="urn:microsoft.com/office/officeart/2005/8/layout/gear1"/>
    <dgm:cxn modelId="{A8958D05-5B29-47BF-9ECE-C35F325C7B2F}" srcId="{3C6DAAD8-25B5-48FE-A8CC-6506AA496179}" destId="{35BA921C-3515-4B3B-9DEC-A5218C96CAE0}" srcOrd="1" destOrd="0" parTransId="{DB6F46A8-4199-47DE-83C8-C5E44B5CA0AE}" sibTransId="{D4BD2333-77DD-46ED-85FB-D6B2255FD4F2}"/>
    <dgm:cxn modelId="{AB65A56A-55B9-4E8A-8FDF-9542512C2363}" srcId="{3C6DAAD8-25B5-48FE-A8CC-6506AA496179}" destId="{0B4BD6DB-E289-42D9-843F-FE3A2009ED19}" srcOrd="2" destOrd="0" parTransId="{5CFDA59C-C677-4029-901A-F92D2EE028C4}" sibTransId="{1C768ED9-E7B1-4707-AA1E-29112099E92A}"/>
    <dgm:cxn modelId="{A2AF3BAB-B4FA-48C8-A93F-257D6A71958B}" type="presOf" srcId="{35BA921C-3515-4B3B-9DEC-A5218C96CAE0}" destId="{305B474C-9451-4877-9844-ACF0850C4961}" srcOrd="0" destOrd="0" presId="urn:microsoft.com/office/officeart/2005/8/layout/gear1"/>
    <dgm:cxn modelId="{09720B2C-5B2D-478F-B2DF-A91E930F89E8}" type="presOf" srcId="{3C6DAAD8-25B5-48FE-A8CC-6506AA496179}" destId="{51DA52FA-304F-4479-BC88-2DE81F305606}" srcOrd="0" destOrd="0" presId="urn:microsoft.com/office/officeart/2005/8/layout/gear1"/>
    <dgm:cxn modelId="{0943694F-1D3F-4902-AB66-FEDC4478F628}" type="presOf" srcId="{38E7A412-2C21-4956-A17A-066F37AEACF8}" destId="{FA04630D-941D-49A7-8ACE-8B5CB05EABCD}" srcOrd="2" destOrd="0" presId="urn:microsoft.com/office/officeart/2005/8/layout/gear1"/>
    <dgm:cxn modelId="{E8044CD1-9D76-42C1-8AEB-382AF874C808}" srcId="{3C6DAAD8-25B5-48FE-A8CC-6506AA496179}" destId="{38E7A412-2C21-4956-A17A-066F37AEACF8}" srcOrd="0" destOrd="0" parTransId="{A7FE317E-E7AB-4ABF-BE18-7FC747E4ACD8}" sibTransId="{26AA5FBD-7FAE-4EEC-9502-CD2B2BDF2705}"/>
    <dgm:cxn modelId="{0B7652EB-60A3-48A6-AE10-D3101E300BAB}" type="presOf" srcId="{38E7A412-2C21-4956-A17A-066F37AEACF8}" destId="{B854A94F-E909-4FC4-8956-0640335844B4}" srcOrd="0" destOrd="0" presId="urn:microsoft.com/office/officeart/2005/8/layout/gear1"/>
    <dgm:cxn modelId="{88059336-34A9-48B8-9A2C-729EB936ABA2}" type="presOf" srcId="{35BA921C-3515-4B3B-9DEC-A5218C96CAE0}" destId="{142EF7A5-8620-415C-9595-D7DCDA7610E6}" srcOrd="1" destOrd="0" presId="urn:microsoft.com/office/officeart/2005/8/layout/gear1"/>
    <dgm:cxn modelId="{E044888C-CCA3-4BA5-8E7D-287A005FCC1D}" type="presOf" srcId="{0B4BD6DB-E289-42D9-843F-FE3A2009ED19}" destId="{8247990D-4D1F-40E6-A560-CB15A7EF8EA5}" srcOrd="2" destOrd="0" presId="urn:microsoft.com/office/officeart/2005/8/layout/gear1"/>
    <dgm:cxn modelId="{606819D7-14F4-499A-9031-14CA1937A543}" type="presOf" srcId="{1C768ED9-E7B1-4707-AA1E-29112099E92A}" destId="{6964C22B-CB19-4B1D-854D-A18779065062}" srcOrd="0" destOrd="0" presId="urn:microsoft.com/office/officeart/2005/8/layout/gear1"/>
    <dgm:cxn modelId="{FED90E67-2BC9-4740-A56C-7EC127525613}" type="presOf" srcId="{D4BD2333-77DD-46ED-85FB-D6B2255FD4F2}" destId="{68C5BD7C-8DE1-4533-A08C-27E64EC592C6}" srcOrd="0" destOrd="0" presId="urn:microsoft.com/office/officeart/2005/8/layout/gear1"/>
    <dgm:cxn modelId="{F75D91CE-75C0-4DD9-940B-D9FDD4538C9A}" type="presOf" srcId="{0B4BD6DB-E289-42D9-843F-FE3A2009ED19}" destId="{34A29DD4-642E-4F79-8714-E9709C98FC2A}" srcOrd="3" destOrd="0" presId="urn:microsoft.com/office/officeart/2005/8/layout/gear1"/>
    <dgm:cxn modelId="{A07C33C3-3F49-40E8-9EA7-1CC97B4D20F6}" type="presOf" srcId="{38E7A412-2C21-4956-A17A-066F37AEACF8}" destId="{BCF0AB6A-75C6-4F94-A30E-8DDEB11E2316}" srcOrd="1" destOrd="0" presId="urn:microsoft.com/office/officeart/2005/8/layout/gear1"/>
    <dgm:cxn modelId="{2BAEC656-FB45-4B3E-98FD-1472E38A780F}" type="presOf" srcId="{26AA5FBD-7FAE-4EEC-9502-CD2B2BDF2705}" destId="{8B08781A-42D3-41E8-9903-6F0374F67CE9}" srcOrd="0" destOrd="0" presId="urn:microsoft.com/office/officeart/2005/8/layout/gear1"/>
    <dgm:cxn modelId="{357B9205-59E8-4B6B-91BD-AFD9EB2B9CEA}" type="presParOf" srcId="{51DA52FA-304F-4479-BC88-2DE81F305606}" destId="{B854A94F-E909-4FC4-8956-0640335844B4}" srcOrd="0" destOrd="0" presId="urn:microsoft.com/office/officeart/2005/8/layout/gear1"/>
    <dgm:cxn modelId="{190BC348-336A-457E-8CC9-51760747EE8D}" type="presParOf" srcId="{51DA52FA-304F-4479-BC88-2DE81F305606}" destId="{BCF0AB6A-75C6-4F94-A30E-8DDEB11E2316}" srcOrd="1" destOrd="0" presId="urn:microsoft.com/office/officeart/2005/8/layout/gear1"/>
    <dgm:cxn modelId="{5F20E4C9-DD15-4C70-B09A-F4680318E482}" type="presParOf" srcId="{51DA52FA-304F-4479-BC88-2DE81F305606}" destId="{FA04630D-941D-49A7-8ACE-8B5CB05EABCD}" srcOrd="2" destOrd="0" presId="urn:microsoft.com/office/officeart/2005/8/layout/gear1"/>
    <dgm:cxn modelId="{E39F0C52-FEE1-4F6E-89CC-7495CBB73924}" type="presParOf" srcId="{51DA52FA-304F-4479-BC88-2DE81F305606}" destId="{305B474C-9451-4877-9844-ACF0850C4961}" srcOrd="3" destOrd="0" presId="urn:microsoft.com/office/officeart/2005/8/layout/gear1"/>
    <dgm:cxn modelId="{4153088D-2602-4DB2-AC66-0C9F8AE44EA2}" type="presParOf" srcId="{51DA52FA-304F-4479-BC88-2DE81F305606}" destId="{142EF7A5-8620-415C-9595-D7DCDA7610E6}" srcOrd="4" destOrd="0" presId="urn:microsoft.com/office/officeart/2005/8/layout/gear1"/>
    <dgm:cxn modelId="{3D1F66B0-2E49-43F0-B3C4-08FA5CDE759C}" type="presParOf" srcId="{51DA52FA-304F-4479-BC88-2DE81F305606}" destId="{6297158C-1BFA-44DA-A333-5B038EAD1173}" srcOrd="5" destOrd="0" presId="urn:microsoft.com/office/officeart/2005/8/layout/gear1"/>
    <dgm:cxn modelId="{511D30D0-5333-4AF7-A028-569C718478BF}" type="presParOf" srcId="{51DA52FA-304F-4479-BC88-2DE81F305606}" destId="{56399851-CA12-45AF-B9A3-0DB982FE0330}" srcOrd="6" destOrd="0" presId="urn:microsoft.com/office/officeart/2005/8/layout/gear1"/>
    <dgm:cxn modelId="{CAC3A9A0-387F-434C-A433-7E019D381F9A}" type="presParOf" srcId="{51DA52FA-304F-4479-BC88-2DE81F305606}" destId="{52FC1C1E-F6AD-4BFE-84F3-950C2C7715FD}" srcOrd="7" destOrd="0" presId="urn:microsoft.com/office/officeart/2005/8/layout/gear1"/>
    <dgm:cxn modelId="{73787E6F-744F-4349-844E-D9830257F790}" type="presParOf" srcId="{51DA52FA-304F-4479-BC88-2DE81F305606}" destId="{8247990D-4D1F-40E6-A560-CB15A7EF8EA5}" srcOrd="8" destOrd="0" presId="urn:microsoft.com/office/officeart/2005/8/layout/gear1"/>
    <dgm:cxn modelId="{A358B060-A1B0-4758-BEFD-A8BED8E2231D}" type="presParOf" srcId="{51DA52FA-304F-4479-BC88-2DE81F305606}" destId="{34A29DD4-642E-4F79-8714-E9709C98FC2A}" srcOrd="9" destOrd="0" presId="urn:microsoft.com/office/officeart/2005/8/layout/gear1"/>
    <dgm:cxn modelId="{66EF09BA-A7A2-4261-BE93-8DE34868B3E0}" type="presParOf" srcId="{51DA52FA-304F-4479-BC88-2DE81F305606}" destId="{8B08781A-42D3-41E8-9903-6F0374F67CE9}" srcOrd="10" destOrd="0" presId="urn:microsoft.com/office/officeart/2005/8/layout/gear1"/>
    <dgm:cxn modelId="{19F96665-586D-48B0-BEAA-8C18CF8F898C}" type="presParOf" srcId="{51DA52FA-304F-4479-BC88-2DE81F305606}" destId="{68C5BD7C-8DE1-4533-A08C-27E64EC592C6}" srcOrd="11" destOrd="0" presId="urn:microsoft.com/office/officeart/2005/8/layout/gear1"/>
    <dgm:cxn modelId="{20FB5EA3-5C19-43BC-B64C-9B502A3F5838}" type="presParOf" srcId="{51DA52FA-304F-4479-BC88-2DE81F305606}" destId="{6964C22B-CB19-4B1D-854D-A18779065062}" srcOrd="12" destOrd="0" presId="urn:microsoft.com/office/officeart/2005/8/layout/gear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4A94F-E909-4FC4-8956-0640335844B4}">
      <dsp:nvSpPr>
        <dsp:cNvPr id="0" name=""/>
        <dsp:cNvSpPr/>
      </dsp:nvSpPr>
      <dsp:spPr>
        <a:xfrm>
          <a:off x="5541919" y="3449911"/>
          <a:ext cx="4216558" cy="4216558"/>
        </a:xfrm>
        <a:prstGeom prst="gear9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Continually improving clinical decisions for all entities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389635" y="4437620"/>
        <a:ext cx="2521126" cy="2167397"/>
      </dsp:txXfrm>
    </dsp:sp>
    <dsp:sp modelId="{305B474C-9451-4877-9844-ACF0850C4961}">
      <dsp:nvSpPr>
        <dsp:cNvPr id="0" name=""/>
        <dsp:cNvSpPr/>
      </dsp:nvSpPr>
      <dsp:spPr>
        <a:xfrm>
          <a:off x="3046912" y="2453270"/>
          <a:ext cx="3066588" cy="3066588"/>
        </a:xfrm>
        <a:prstGeom prst="gear6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Continual training of human experts</a:t>
          </a:r>
          <a:r>
            <a:rPr lang="en-US" sz="2100" kern="1200" dirty="0" smtClean="0"/>
            <a:t>	</a:t>
          </a:r>
          <a:endParaRPr lang="en-US" sz="2100" kern="1200" dirty="0"/>
        </a:p>
      </dsp:txBody>
      <dsp:txXfrm>
        <a:off x="3818935" y="3229959"/>
        <a:ext cx="1522542" cy="1513210"/>
      </dsp:txXfrm>
    </dsp:sp>
    <dsp:sp modelId="{56399851-CA12-45AF-B9A3-0DB982FE0330}">
      <dsp:nvSpPr>
        <dsp:cNvPr id="0" name=""/>
        <dsp:cNvSpPr/>
      </dsp:nvSpPr>
      <dsp:spPr>
        <a:xfrm rot="20700000">
          <a:off x="4806251" y="337637"/>
          <a:ext cx="3004630" cy="3004630"/>
        </a:xfrm>
        <a:prstGeom prst="gear6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Continual active learning of local and coalitional models</a:t>
          </a:r>
          <a:endParaRPr lang="en-US" sz="2100" kern="1200" dirty="0"/>
        </a:p>
      </dsp:txBody>
      <dsp:txXfrm rot="-20700000">
        <a:off x="5465254" y="996641"/>
        <a:ext cx="1686623" cy="1686623"/>
      </dsp:txXfrm>
    </dsp:sp>
    <dsp:sp modelId="{8B08781A-42D3-41E8-9903-6F0374F67CE9}">
      <dsp:nvSpPr>
        <dsp:cNvPr id="0" name=""/>
        <dsp:cNvSpPr/>
      </dsp:nvSpPr>
      <dsp:spPr>
        <a:xfrm>
          <a:off x="5257293" y="2790865"/>
          <a:ext cx="5397194" cy="5397194"/>
        </a:xfrm>
        <a:prstGeom prst="circularArrow">
          <a:avLst>
            <a:gd name="adj1" fmla="val 4688"/>
            <a:gd name="adj2" fmla="val 299029"/>
            <a:gd name="adj3" fmla="val 2563882"/>
            <a:gd name="adj4" fmla="val 1576206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5BD7C-8DE1-4533-A08C-27E64EC592C6}">
      <dsp:nvSpPr>
        <dsp:cNvPr id="0" name=""/>
        <dsp:cNvSpPr/>
      </dsp:nvSpPr>
      <dsp:spPr>
        <a:xfrm>
          <a:off x="2545562" y="1759849"/>
          <a:ext cx="3921399" cy="39213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4C22B-CB19-4B1D-854D-A18779065062}">
      <dsp:nvSpPr>
        <dsp:cNvPr id="0" name=""/>
        <dsp:cNvSpPr/>
      </dsp:nvSpPr>
      <dsp:spPr>
        <a:xfrm>
          <a:off x="4111249" y="-335390"/>
          <a:ext cx="4228058" cy="42280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6000"/>
          </a:blip>
          <a:srcRect l="15158" t="15352" r="28252" b="2805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62361"/>
          <a:stretch>
            <a:fillRect/>
          </a:stretch>
        </p:blipFill>
        <p:spPr>
          <a:xfrm>
            <a:off x="1028700" y="868117"/>
            <a:ext cx="4886377" cy="122629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431233" y="3125960"/>
            <a:ext cx="9409657" cy="978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89"/>
              </a:lnSpc>
            </a:pPr>
            <a:r>
              <a:rPr lang="en-US" sz="4400" b="1" dirty="0" smtClean="0">
                <a:solidFill>
                  <a:srgbClr val="FFFFFF"/>
                </a:solidFill>
                <a:latin typeface="Roboto Mono Regular"/>
              </a:rPr>
              <a:t>AI for Medicine</a:t>
            </a:r>
            <a:endParaRPr lang="en-US" sz="5992" b="1" dirty="0">
              <a:solidFill>
                <a:srgbClr val="FFFFFF"/>
              </a:solidFill>
              <a:latin typeface="Roboto Mono Regula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531842" y="4470088"/>
            <a:ext cx="7034808" cy="498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smtClean="0">
                <a:solidFill>
                  <a:srgbClr val="FFFFFF"/>
                </a:solidFill>
                <a:latin typeface="Roboto Mono Regular"/>
              </a:rPr>
              <a:t>Benoit Macq - Prof (UCLouvain)</a:t>
            </a:r>
            <a:endParaRPr lang="en-US" sz="3000" dirty="0">
              <a:solidFill>
                <a:srgbClr val="FFFFFF"/>
              </a:solidFill>
              <a:latin typeface="Roboto Mono Regular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786516" y="1429759"/>
            <a:ext cx="10568687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400">
                <a:solidFill>
                  <a:srgbClr val="FFFFFF"/>
                </a:solidFill>
                <a:latin typeface="Roboto"/>
              </a:rPr>
              <a:t>Annual Event 23 – Trustworthy </a:t>
            </a:r>
            <a:r>
              <a:rPr lang="en-US" sz="5400">
                <a:solidFill>
                  <a:srgbClr val="FF009D"/>
                </a:solidFill>
                <a:latin typeface="Roboto"/>
              </a:rPr>
              <a:t>AI</a:t>
            </a:r>
            <a:endParaRPr lang="en-US" sz="5400">
              <a:solidFill>
                <a:srgbClr val="FF009D"/>
              </a:solidFill>
              <a:latin typeface="Roboto Itali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B3A90E-B5C4-2CCF-F54F-5C67116F948A}"/>
              </a:ext>
            </a:extLst>
          </p:cNvPr>
          <p:cNvSpPr txBox="1"/>
          <p:nvPr/>
        </p:nvSpPr>
        <p:spPr>
          <a:xfrm>
            <a:off x="435274" y="6815203"/>
            <a:ext cx="3630727" cy="689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4"/>
              </a:lnSpc>
            </a:pPr>
            <a:r>
              <a:rPr lang="en-US" sz="2800">
                <a:solidFill>
                  <a:srgbClr val="FFFFFF"/>
                </a:solidFill>
                <a:latin typeface="Roboto"/>
              </a:rPr>
              <a:t>En</a:t>
            </a:r>
            <a:r>
              <a:rPr lang="en-US" sz="28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collaboration avec</a:t>
            </a:r>
            <a:endParaRPr lang="en-US" sz="2800">
              <a:cs typeface="Calibri"/>
            </a:endParaRPr>
          </a:p>
        </p:txBody>
      </p:sp>
      <p:pic>
        <p:nvPicPr>
          <p:cNvPr id="30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FEEA0E31-8F43-2B8E-B8DE-FF8DEA71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600" y="7581900"/>
            <a:ext cx="2357438" cy="10353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0658D2-417B-2585-9FEE-CF21FE0C20C1}"/>
              </a:ext>
            </a:extLst>
          </p:cNvPr>
          <p:cNvSpPr txBox="1"/>
          <p:nvPr/>
        </p:nvSpPr>
        <p:spPr>
          <a:xfrm>
            <a:off x="15087600" y="6819900"/>
            <a:ext cx="2915350" cy="689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4"/>
              </a:lnSpc>
            </a:pPr>
            <a:r>
              <a:rPr lang="en-US" sz="2800">
                <a:solidFill>
                  <a:srgbClr val="FFFFFF"/>
                </a:solidFill>
                <a:latin typeface="Roboto"/>
              </a:rPr>
              <a:t>Avec le </a:t>
            </a:r>
            <a:r>
              <a:rPr lang="en-US" sz="2800" err="1">
                <a:solidFill>
                  <a:srgbClr val="FFFFFF"/>
                </a:solidFill>
                <a:latin typeface="Roboto"/>
              </a:rPr>
              <a:t>soutien</a:t>
            </a:r>
            <a:r>
              <a:rPr lang="en-US" sz="2800">
                <a:solidFill>
                  <a:srgbClr val="FFFFFF"/>
                </a:solidFill>
                <a:latin typeface="Roboto"/>
              </a:rPr>
              <a:t> de</a:t>
            </a:r>
            <a:endParaRPr lang="en-US">
              <a:cs typeface="Calibri"/>
            </a:endParaRPr>
          </a:p>
        </p:txBody>
      </p:sp>
      <p:pic>
        <p:nvPicPr>
          <p:cNvPr id="42" name="Picture 4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0479E9A-0059-2FD2-B700-E06493361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505200"/>
            <a:ext cx="3036274" cy="10919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C76694A-EF80-75C7-1F08-18E81E1C0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0" y="9016524"/>
            <a:ext cx="18300700" cy="1270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912" y="5758143"/>
            <a:ext cx="44481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535" y="200620"/>
            <a:ext cx="15773400" cy="1988345"/>
          </a:xfrm>
        </p:spPr>
        <p:txBody>
          <a:bodyPr>
            <a:normAutofit fontScale="90000"/>
          </a:bodyPr>
          <a:lstStyle/>
          <a:p>
            <a:pPr algn="ctr"/>
            <a:r>
              <a:rPr lang="fr-BE" sz="8100" b="1" dirty="0" err="1" smtClean="0"/>
              <a:t>Deep</a:t>
            </a:r>
            <a:r>
              <a:rPr lang="fr-BE" sz="8100" b="1" dirty="0" smtClean="0"/>
              <a:t> </a:t>
            </a:r>
            <a:r>
              <a:rPr lang="fr-BE" sz="8100" b="1" dirty="0" err="1"/>
              <a:t>Medicine</a:t>
            </a:r>
            <a:r>
              <a:rPr lang="fr-BE" sz="8100" b="1" dirty="0"/>
              <a:t> </a:t>
            </a:r>
            <a:r>
              <a:rPr lang="fr-BE" sz="8100" b="1" dirty="0" smtClean="0"/>
              <a:t>and  </a:t>
            </a:r>
            <a:r>
              <a:rPr lang="fr-BE" sz="8100" b="1" dirty="0"/>
              <a:t>Network </a:t>
            </a:r>
            <a:r>
              <a:rPr lang="fr-BE" sz="8100" b="1" dirty="0" err="1" smtClean="0"/>
              <a:t>Medicine</a:t>
            </a:r>
            <a:endParaRPr lang="fr-FR" sz="81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367464"/>
            <a:ext cx="4544819" cy="7040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045" y="2367464"/>
            <a:ext cx="6224699" cy="5994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8361854"/>
            <a:ext cx="5038056" cy="12863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AI-Week  March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018-93D1-456E-88DF-08CAB71A5B5E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4419" y="2367464"/>
            <a:ext cx="5186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888496"/>
            <a:ext cx="17853660" cy="1039625"/>
          </a:xfrm>
        </p:spPr>
        <p:txBody>
          <a:bodyPr>
            <a:noAutofit/>
          </a:bodyPr>
          <a:lstStyle/>
          <a:p>
            <a:r>
              <a:rPr lang="en-US" sz="7200" b="1" u="sng" dirty="0" smtClean="0"/>
              <a:t>Facing high dimensionality in medicine</a:t>
            </a:r>
            <a:endParaRPr lang="nl-NL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8" y="2865121"/>
            <a:ext cx="10411902" cy="594674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14700" y="9095944"/>
            <a:ext cx="1129239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dirty="0">
                <a:solidFill>
                  <a:srgbClr val="27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nl-NL" sz="2400" dirty="0" err="1">
                <a:solidFill>
                  <a:srgbClr val="27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nl-NL" sz="2400" dirty="0">
                <a:solidFill>
                  <a:srgbClr val="27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27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altLang="nl-NL" sz="2400" dirty="0">
                <a:solidFill>
                  <a:srgbClr val="27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2010;28:4268; JMI 2012 Friedman, Rigby; BMJ Clinical Evidence</a:t>
            </a:r>
          </a:p>
          <a:p>
            <a:pPr eaLnBrk="1" hangingPunct="1">
              <a:spcBef>
                <a:spcPct val="0"/>
              </a:spcBef>
            </a:pPr>
            <a:endParaRPr lang="en-US" altLang="nl-NL" sz="2400" dirty="0">
              <a:solidFill>
                <a:srgbClr val="2741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3975" y="6938739"/>
            <a:ext cx="2208806" cy="700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700"/>
          </a:p>
        </p:txBody>
      </p:sp>
      <p:sp>
        <p:nvSpPr>
          <p:cNvPr id="3" name="Down Arrow 2"/>
          <p:cNvSpPr/>
          <p:nvPr/>
        </p:nvSpPr>
        <p:spPr>
          <a:xfrm rot="10800000">
            <a:off x="13622351" y="7837699"/>
            <a:ext cx="601650" cy="1082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018-93D1-456E-88DF-08CAB71A5B5E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3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41"/>
    </mc:Choice>
    <mc:Fallback xmlns="">
      <p:transition spd="slow" advTm="49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0338 -0.6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3359"/>
            <a:ext cx="16877448" cy="2261712"/>
          </a:xfrm>
        </p:spPr>
        <p:txBody>
          <a:bodyPr/>
          <a:lstStyle/>
          <a:p>
            <a:r>
              <a:rPr lang="fr-BE" b="1" u="sng" dirty="0" smtClean="0"/>
              <a:t>Benchmarks for Data </a:t>
            </a:r>
            <a:r>
              <a:rPr lang="fr-BE" b="1" u="sng" dirty="0" err="1" smtClean="0"/>
              <a:t>driven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medicine</a:t>
            </a:r>
            <a:endParaRPr lang="fr-FR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60" y="4298658"/>
            <a:ext cx="5292840" cy="2721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975" y="1446722"/>
            <a:ext cx="5461422" cy="4193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156" y="6226502"/>
            <a:ext cx="5802434" cy="24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126" y="7343411"/>
            <a:ext cx="5779460" cy="21911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AI-Week  March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018-93D1-456E-88DF-08CAB71A5B5E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4463" y="1309338"/>
            <a:ext cx="79492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700" b="1" dirty="0" err="1"/>
              <a:t>Reducing</a:t>
            </a:r>
            <a:r>
              <a:rPr lang="fr-BE" sz="2700" b="1" dirty="0"/>
              <a:t> by 30% </a:t>
            </a:r>
            <a:r>
              <a:rPr lang="fr-BE" sz="2700" b="1" dirty="0" err="1"/>
              <a:t>health</a:t>
            </a:r>
            <a:r>
              <a:rPr lang="fr-BE" sz="2700" b="1" dirty="0"/>
              <a:t> </a:t>
            </a:r>
            <a:r>
              <a:rPr lang="fr-BE" sz="2700" b="1" dirty="0" err="1"/>
              <a:t>costs</a:t>
            </a:r>
            <a:r>
              <a:rPr lang="fr-BE" sz="2700" b="1" dirty="0"/>
              <a:t> by </a:t>
            </a:r>
            <a:r>
              <a:rPr lang="fr-BE" sz="2700" b="1" dirty="0" err="1"/>
              <a:t>better</a:t>
            </a:r>
            <a:endParaRPr lang="fr-BE" sz="2700" b="1" dirty="0"/>
          </a:p>
          <a:p>
            <a:r>
              <a:rPr lang="fr-BE" sz="2700" b="1" dirty="0"/>
              <a:t>s</a:t>
            </a:r>
            <a:r>
              <a:rPr lang="fr-BE" sz="2700" b="1" dirty="0"/>
              <a:t>creening, </a:t>
            </a:r>
            <a:r>
              <a:rPr lang="fr-BE" sz="2700" b="1" dirty="0" err="1"/>
              <a:t>diagnosis</a:t>
            </a:r>
            <a:r>
              <a:rPr lang="fr-BE" sz="2700" b="1" dirty="0"/>
              <a:t>, </a:t>
            </a:r>
            <a:r>
              <a:rPr lang="fr-BE" sz="2700" b="1" dirty="0" err="1"/>
              <a:t>treatment</a:t>
            </a:r>
            <a:r>
              <a:rPr lang="fr-BE" sz="2700" b="1" dirty="0"/>
              <a:t>, </a:t>
            </a:r>
            <a:r>
              <a:rPr lang="fr-BE" sz="2700" b="1" dirty="0" err="1"/>
              <a:t>particpation</a:t>
            </a:r>
            <a:r>
              <a:rPr lang="fr-BE" sz="2700" b="1" dirty="0"/>
              <a:t> +</a:t>
            </a:r>
          </a:p>
          <a:p>
            <a:r>
              <a:rPr lang="fr-BE" sz="2700" b="1" dirty="0"/>
              <a:t>4P </a:t>
            </a:r>
            <a:r>
              <a:rPr lang="fr-BE" sz="2700" b="1" dirty="0" err="1"/>
              <a:t>medicine</a:t>
            </a:r>
            <a:r>
              <a:rPr lang="fr-BE" sz="2700" b="1" dirty="0"/>
              <a:t>: </a:t>
            </a:r>
            <a:r>
              <a:rPr lang="fr-BE" sz="2700" b="1" dirty="0" err="1"/>
              <a:t>prevent</a:t>
            </a:r>
            <a:r>
              <a:rPr lang="fr-BE" sz="2700" b="1" dirty="0"/>
              <a:t>, </a:t>
            </a:r>
            <a:r>
              <a:rPr lang="fr-BE" sz="2700" b="1" dirty="0" err="1"/>
              <a:t>predict</a:t>
            </a:r>
            <a:r>
              <a:rPr lang="fr-BE" sz="2700" b="1" dirty="0"/>
              <a:t>, </a:t>
            </a:r>
            <a:r>
              <a:rPr lang="fr-BE" sz="2700" b="1" dirty="0" err="1"/>
              <a:t>personalize</a:t>
            </a:r>
            <a:r>
              <a:rPr lang="fr-BE" sz="2700" b="1" dirty="0"/>
              <a:t>, </a:t>
            </a:r>
            <a:r>
              <a:rPr lang="fr-BE" sz="2700" b="1" dirty="0" err="1"/>
              <a:t>participate</a:t>
            </a:r>
            <a:endParaRPr lang="fr-BE" sz="2700" b="1" dirty="0"/>
          </a:p>
          <a:p>
            <a:r>
              <a:rPr lang="fr-BE" sz="2700" b="1" dirty="0"/>
              <a:t>-&gt; Living </a:t>
            </a:r>
            <a:r>
              <a:rPr lang="fr-BE" sz="2700" b="1" dirty="0" err="1"/>
              <a:t>better</a:t>
            </a:r>
            <a:r>
              <a:rPr lang="fr-BE" sz="2700" b="1" dirty="0"/>
              <a:t>, not (</a:t>
            </a:r>
            <a:r>
              <a:rPr lang="fr-BE" sz="2700" b="1" dirty="0" err="1"/>
              <a:t>necessarily</a:t>
            </a:r>
            <a:r>
              <a:rPr lang="fr-BE" sz="2700" b="1" dirty="0"/>
              <a:t>) longer</a:t>
            </a:r>
            <a:endParaRPr lang="fr-BE" sz="27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8459" y="5639882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61" y="784304"/>
            <a:ext cx="105006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dirty="0" smtClean="0"/>
              <a:t>Large data sets and AI in Network </a:t>
            </a:r>
            <a:r>
              <a:rPr lang="fr-BE" b="1" dirty="0" err="1" smtClean="0"/>
              <a:t>Medicine</a:t>
            </a:r>
            <a:r>
              <a:rPr lang="fr-BE" b="1" dirty="0" smtClean="0"/>
              <a:t> to: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87" y="2186853"/>
            <a:ext cx="16033173" cy="73476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Build </a:t>
            </a:r>
            <a:r>
              <a:rPr lang="en-US" b="1" dirty="0"/>
              <a:t>better diagnoses and prognoses </a:t>
            </a:r>
            <a:r>
              <a:rPr lang="en-US" dirty="0"/>
              <a:t>(predictors of disease development on the basis of observed biological data, useful for preventing and / or managing the disease</a:t>
            </a:r>
            <a:r>
              <a:rPr lang="en-US" dirty="0" smtClean="0"/>
              <a:t>)</a:t>
            </a:r>
          </a:p>
          <a:p>
            <a:r>
              <a:rPr lang="en-US" b="1" dirty="0"/>
              <a:t>B</a:t>
            </a:r>
            <a:r>
              <a:rPr lang="en-US" b="1" dirty="0" smtClean="0"/>
              <a:t>etter </a:t>
            </a:r>
            <a:r>
              <a:rPr lang="en-US" b="1" dirty="0"/>
              <a:t>understand the </a:t>
            </a:r>
            <a:r>
              <a:rPr lang="en-US" dirty="0"/>
              <a:t>network of interactions specific to the patient that induces the disease </a:t>
            </a:r>
            <a:r>
              <a:rPr lang="en-US" dirty="0" smtClean="0"/>
              <a:t>–</a:t>
            </a:r>
            <a:r>
              <a:rPr lang="en-US" b="1" dirty="0" smtClean="0"/>
              <a:t>the pathogenesis </a:t>
            </a:r>
            <a:r>
              <a:rPr lang="en-US" dirty="0" smtClean="0"/>
              <a:t>(and </a:t>
            </a:r>
            <a:r>
              <a:rPr lang="en-US" dirty="0"/>
              <a:t>therefore provide a better overall explanation to the patient to increase their participation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Better </a:t>
            </a:r>
            <a:r>
              <a:rPr lang="en-US" b="1" dirty="0"/>
              <a:t>personalize a treatment plan </a:t>
            </a:r>
            <a:r>
              <a:rPr lang="en-US" dirty="0"/>
              <a:t>(the choice of a drug and / or a treatment plan will be adapted to the patient's specific network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Include </a:t>
            </a:r>
            <a:r>
              <a:rPr lang="en-US" b="1" dirty="0"/>
              <a:t>the patient in the choice of possible scenarios </a:t>
            </a:r>
            <a:r>
              <a:rPr lang="en-US" dirty="0"/>
              <a:t>in a framework that respects privacy and respects patient values.</a:t>
            </a:r>
            <a:endParaRPr lang="fr-BE" dirty="0"/>
          </a:p>
          <a:p>
            <a:pPr marL="6858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018-93D1-456E-88DF-08CAB71A5B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Issues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12284439" cy="6434528"/>
          </a:xfrm>
        </p:spPr>
        <p:txBody>
          <a:bodyPr/>
          <a:lstStyle/>
          <a:p>
            <a:r>
              <a:rPr lang="fr-BE" dirty="0" smtClean="0"/>
              <a:t>Over-</a:t>
            </a:r>
            <a:r>
              <a:rPr lang="fr-BE" dirty="0" err="1" smtClean="0"/>
              <a:t>reliance</a:t>
            </a:r>
            <a:r>
              <a:rPr lang="fr-BE" dirty="0" smtClean="0"/>
              <a:t> on </a:t>
            </a:r>
            <a:r>
              <a:rPr lang="fr-BE" dirty="0" err="1" smtClean="0"/>
              <a:t>models</a:t>
            </a:r>
            <a:r>
              <a:rPr lang="fr-BE" dirty="0" smtClean="0"/>
              <a:t> (</a:t>
            </a:r>
            <a:r>
              <a:rPr lang="fr-BE" dirty="0" err="1" smtClean="0"/>
              <a:t>skills</a:t>
            </a:r>
            <a:r>
              <a:rPr lang="fr-BE" dirty="0" smtClean="0"/>
              <a:t> </a:t>
            </a:r>
            <a:r>
              <a:rPr lang="fr-BE" dirty="0" err="1" smtClean="0"/>
              <a:t>decay</a:t>
            </a:r>
            <a:r>
              <a:rPr lang="fr-BE" dirty="0" smtClean="0"/>
              <a:t> ?)</a:t>
            </a:r>
          </a:p>
          <a:p>
            <a:r>
              <a:rPr lang="fr-BE" dirty="0" err="1" smtClean="0"/>
              <a:t>Certified</a:t>
            </a:r>
            <a:r>
              <a:rPr lang="fr-BE" dirty="0" smtClean="0"/>
              <a:t> </a:t>
            </a:r>
            <a:r>
              <a:rPr lang="fr-BE" dirty="0" err="1"/>
              <a:t>m</a:t>
            </a:r>
            <a:r>
              <a:rPr lang="fr-BE" dirty="0" err="1" smtClean="0"/>
              <a:t>odels</a:t>
            </a:r>
            <a:r>
              <a:rPr lang="fr-BE" dirty="0" smtClean="0"/>
              <a:t> vs </a:t>
            </a:r>
            <a:r>
              <a:rPr lang="fr-BE" dirty="0" err="1" smtClean="0"/>
              <a:t>lifelong</a:t>
            </a:r>
            <a:r>
              <a:rPr lang="fr-BE" dirty="0" smtClean="0"/>
              <a:t> </a:t>
            </a:r>
            <a:r>
              <a:rPr lang="fr-BE" dirty="0" err="1" smtClean="0"/>
              <a:t>learning</a:t>
            </a:r>
            <a:r>
              <a:rPr lang="fr-BE" dirty="0"/>
              <a:t> </a:t>
            </a:r>
            <a:r>
              <a:rPr lang="fr-BE" dirty="0" smtClean="0"/>
              <a:t>(how to </a:t>
            </a:r>
            <a:r>
              <a:rPr lang="fr-BE" dirty="0" err="1" smtClean="0"/>
              <a:t>cope</a:t>
            </a:r>
            <a:r>
              <a:rPr lang="fr-BE" dirty="0" smtClean="0"/>
              <a:t> with science progresses ?)</a:t>
            </a:r>
          </a:p>
          <a:p>
            <a:r>
              <a:rPr lang="fr-BE" dirty="0" err="1" smtClean="0"/>
              <a:t>Overdiagnosis</a:t>
            </a:r>
            <a:r>
              <a:rPr lang="fr-BE" dirty="0" smtClean="0"/>
              <a:t> (DNA </a:t>
            </a:r>
            <a:r>
              <a:rPr lang="fr-BE" dirty="0" err="1" smtClean="0"/>
              <a:t>polygenic</a:t>
            </a:r>
            <a:r>
              <a:rPr lang="fr-BE" dirty="0" smtClean="0"/>
              <a:t> </a:t>
            </a:r>
            <a:r>
              <a:rPr lang="fr-BE" dirty="0" err="1" smtClean="0"/>
              <a:t>risks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Freedom</a:t>
            </a:r>
            <a:r>
              <a:rPr lang="fr-BE" dirty="0" smtClean="0"/>
              <a:t> to not know</a:t>
            </a:r>
          </a:p>
          <a:p>
            <a:r>
              <a:rPr lang="fr-BE" dirty="0" smtClean="0"/>
              <a:t>Privacy vs Science</a:t>
            </a:r>
          </a:p>
          <a:p>
            <a:r>
              <a:rPr lang="fr-BE" dirty="0" err="1" smtClean="0"/>
              <a:t>Consents</a:t>
            </a:r>
            <a:endParaRPr lang="fr-BE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491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780" y="303848"/>
            <a:ext cx="15773400" cy="1988345"/>
          </a:xfrm>
        </p:spPr>
        <p:txBody>
          <a:bodyPr/>
          <a:lstStyle/>
          <a:p>
            <a:r>
              <a:rPr lang="fr-BE" dirty="0" err="1" smtClean="0"/>
              <a:t>Coalitional</a:t>
            </a:r>
            <a:r>
              <a:rPr lang="fr-BE" dirty="0" smtClean="0"/>
              <a:t> Active Learning: </a:t>
            </a:r>
            <a:r>
              <a:rPr lang="fr-BE" b="1" dirty="0" err="1" smtClean="0"/>
              <a:t>MedReSyst</a:t>
            </a:r>
            <a:endParaRPr lang="fr-FR" b="1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194560" y="1868057"/>
          <a:ext cx="11850486" cy="766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FD49-AAFB-462B-ACAD-77E3817BBB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58a729-3464-4b72-ae1f-e4b6d2a633fa" xsi:nil="true"/>
    <lcf76f155ced4ddcb4097134ff3c332f xmlns="e871556a-fa30-4205-9c84-525bf18ef9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80ADF37ADF44973542380C3C41E4" ma:contentTypeVersion="15" ma:contentTypeDescription="Crée un document." ma:contentTypeScope="" ma:versionID="10b8f9e7fbe4147c7484a33ca76488b2">
  <xsd:schema xmlns:xsd="http://www.w3.org/2001/XMLSchema" xmlns:xs="http://www.w3.org/2001/XMLSchema" xmlns:p="http://schemas.microsoft.com/office/2006/metadata/properties" xmlns:ns2="e871556a-fa30-4205-9c84-525bf18ef980" xmlns:ns3="0058a729-3464-4b72-ae1f-e4b6d2a633fa" targetNamespace="http://schemas.microsoft.com/office/2006/metadata/properties" ma:root="true" ma:fieldsID="73202dab2975270c56de3f5e8e84c2f1" ns2:_="" ns3:_="">
    <xsd:import namespace="e871556a-fa30-4205-9c84-525bf18ef980"/>
    <xsd:import namespace="0058a729-3464-4b72-ae1f-e4b6d2a63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556a-fa30-4205-9c84-525bf18ef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8a729-3464-4b72-ae1f-e4b6d2a63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ece7a1-1bab-4ee8-ab64-61f4546cd0f3}" ma:internalName="TaxCatchAll" ma:showField="CatchAllData" ma:web="0058a729-3464-4b72-ae1f-e4b6d2a633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01790E-6598-43F5-8846-C9BE291E6C2C}">
  <ds:schemaRefs>
    <ds:schemaRef ds:uri="0058a729-3464-4b72-ae1f-e4b6d2a633fa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e871556a-fa30-4205-9c84-525bf18ef980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6E6944-3DBB-41A8-9EF7-C7772B015C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13041-1673-4D0E-9F32-EDDDCEA9BBFF}">
  <ds:schemaRefs>
    <ds:schemaRef ds:uri="0058a729-3464-4b72-ae1f-e4b6d2a633fa"/>
    <ds:schemaRef ds:uri="e871556a-fa30-4205-9c84-525bf18ef9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278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Calibri</vt:lpstr>
      <vt:lpstr>Arial</vt:lpstr>
      <vt:lpstr>Roboto Mono Regular</vt:lpstr>
      <vt:lpstr>Roboto Italics</vt:lpstr>
      <vt:lpstr>Office Theme</vt:lpstr>
      <vt:lpstr>PowerPoint Presentation</vt:lpstr>
      <vt:lpstr>Deep Medicine and  Network Medicine</vt:lpstr>
      <vt:lpstr>Facing high dimensionality in medicine</vt:lpstr>
      <vt:lpstr>Benchmarks for Data driven medicine</vt:lpstr>
      <vt:lpstr>Large data sets and AI in Network Medicine to:</vt:lpstr>
      <vt:lpstr>Issues</vt:lpstr>
      <vt:lpstr>Coalitional Active Learning: MedReSyst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 présentation - Atelier Sectoriel - 13 mars</dc:title>
  <dc:creator>Benoit Macq</dc:creator>
  <cp:lastModifiedBy>Benoit Macq</cp:lastModifiedBy>
  <cp:revision>6</cp:revision>
  <dcterms:created xsi:type="dcterms:W3CDTF">2006-08-16T00:00:00Z</dcterms:created>
  <dcterms:modified xsi:type="dcterms:W3CDTF">2023-06-08T13:42:39Z</dcterms:modified>
  <dc:identifier>DAFbes-EF6Q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0x010100F01D80ADF37ADF44973542380C3C41E4</vt:lpwstr>
  </property>
  <property fmtid="{D5CDD505-2E9C-101B-9397-08002B2CF9AE}" pid="3" name="MediaServiceImageTags">
    <vt:lpwstr/>
  </property>
</Properties>
</file>