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415" r:id="rId6"/>
    <p:sldId id="400" r:id="rId7"/>
    <p:sldId id="396" r:id="rId8"/>
    <p:sldId id="479" r:id="rId9"/>
    <p:sldId id="468" r:id="rId10"/>
    <p:sldId id="467" r:id="rId11"/>
    <p:sldId id="469" r:id="rId12"/>
    <p:sldId id="258" r:id="rId13"/>
    <p:sldId id="481" r:id="rId14"/>
    <p:sldId id="475" r:id="rId15"/>
    <p:sldId id="476" r:id="rId16"/>
    <p:sldId id="478" r:id="rId17"/>
    <p:sldId id="482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Italics" panose="020B0604020202020204" charset="0"/>
      <p:regular r:id="rId28"/>
    </p:embeddedFont>
    <p:embeddedFont>
      <p:font typeface="Roboto Mono Regular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19A2F-4634-4589-9D07-9FBCDEB93C95}" v="229" dt="2023-06-08T11:27:20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Laure Cadji" userId="S::anne-laure.cadji@uclouvain.be::9283fb9e-4550-4d60-a5d8-6f45664b8417" providerId="AD" clId="Web-{FA62B6B9-D2D7-4D0E-B56F-7108889F491B}"/>
    <pc:docChg chg="modSld">
      <pc:chgData name="Anne-Laure Cadji" userId="S::anne-laure.cadji@uclouvain.be::9283fb9e-4550-4d60-a5d8-6f45664b8417" providerId="AD" clId="Web-{FA62B6B9-D2D7-4D0E-B56F-7108889F491B}" dt="2023-05-23T07:09:48.129" v="38" actId="20577"/>
      <pc:docMkLst>
        <pc:docMk/>
      </pc:docMkLst>
      <pc:sldChg chg="modSp">
        <pc:chgData name="Anne-Laure Cadji" userId="S::anne-laure.cadji@uclouvain.be::9283fb9e-4550-4d60-a5d8-6f45664b8417" providerId="AD" clId="Web-{FA62B6B9-D2D7-4D0E-B56F-7108889F491B}" dt="2023-05-23T07:09:48.129" v="38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FA62B6B9-D2D7-4D0E-B56F-7108889F491B}" dt="2023-05-23T07:09:48.129" v="38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Anne-Laure Cadji" userId="S::anne-laure.cadji@uclouvain.be::9283fb9e-4550-4d60-a5d8-6f45664b8417" providerId="AD" clId="Web-{EC0AD92F-5202-47C1-AB9F-FAD47E76F14A}"/>
    <pc:docChg chg="modSld">
      <pc:chgData name="Anne-Laure Cadji" userId="S::anne-laure.cadji@uclouvain.be::9283fb9e-4550-4d60-a5d8-6f45664b8417" providerId="AD" clId="Web-{EC0AD92F-5202-47C1-AB9F-FAD47E76F14A}" dt="2023-05-23T07:06:07.414" v="53" actId="20577"/>
      <pc:docMkLst>
        <pc:docMk/>
      </pc:docMkLst>
      <pc:sldChg chg="modSp">
        <pc:chgData name="Anne-Laure Cadji" userId="S::anne-laure.cadji@uclouvain.be::9283fb9e-4550-4d60-a5d8-6f45664b8417" providerId="AD" clId="Web-{EC0AD92F-5202-47C1-AB9F-FAD47E76F14A}" dt="2023-05-23T07:06:07.414" v="53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EC0AD92F-5202-47C1-AB9F-FAD47E76F14A}" dt="2023-05-23T07:06:07.414" v="53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Nicodème Germeau" userId="c4c7fc02-b1c8-49b4-aa77-9a2b9fdb9021" providerId="ADAL" clId="{0D4FFB71-2D85-44EE-B49E-A5DAA44290A8}"/>
    <pc:docChg chg="undo custSel modSld">
      <pc:chgData name="Nicodème Germeau" userId="c4c7fc02-b1c8-49b4-aa77-9a2b9fdb9021" providerId="ADAL" clId="{0D4FFB71-2D85-44EE-B49E-A5DAA44290A8}" dt="2023-05-16T15:00:33.789" v="555" actId="1037"/>
      <pc:docMkLst>
        <pc:docMk/>
      </pc:docMkLst>
      <pc:sldChg chg="addSp delSp modSp mod">
        <pc:chgData name="Nicodème Germeau" userId="c4c7fc02-b1c8-49b4-aa77-9a2b9fdb9021" providerId="ADAL" clId="{0D4FFB71-2D85-44EE-B49E-A5DAA44290A8}" dt="2023-05-16T15:00:33.789" v="555" actId="1037"/>
        <pc:sldMkLst>
          <pc:docMk/>
          <pc:sldMk cId="0" sldId="256"/>
        </pc:sldMkLst>
        <pc:spChg chg="mod">
          <ac:chgData name="Nicodème Germeau" userId="c4c7fc02-b1c8-49b4-aa77-9a2b9fdb9021" providerId="ADAL" clId="{0D4FFB71-2D85-44EE-B49E-A5DAA44290A8}" dt="2023-05-16T14:38:56.337" v="142" actId="404"/>
          <ac:spMkLst>
            <pc:docMk/>
            <pc:sldMk cId="0" sldId="256"/>
            <ac:spMk id="24" creationId="{00000000-0000-0000-0000-000000000000}"/>
          </ac:spMkLst>
        </pc:spChg>
        <pc:spChg chg="mod">
          <ac:chgData name="Nicodème Germeau" userId="c4c7fc02-b1c8-49b4-aa77-9a2b9fdb9021" providerId="ADAL" clId="{0D4FFB71-2D85-44EE-B49E-A5DAA44290A8}" dt="2023-05-16T14:37:52.395" v="138" actId="14100"/>
          <ac:spMkLst>
            <pc:docMk/>
            <pc:sldMk cId="0" sldId="256"/>
            <ac:spMk id="25" creationId="{00000000-0000-0000-0000-000000000000}"/>
          </ac:spMkLst>
        </pc:spChg>
        <pc:spChg chg="mod">
          <ac:chgData name="Nicodème Germeau" userId="c4c7fc02-b1c8-49b4-aa77-9a2b9fdb9021" providerId="ADAL" clId="{0D4FFB71-2D85-44EE-B49E-A5DAA44290A8}" dt="2023-05-16T14:39:07.214" v="148" actId="1076"/>
          <ac:spMkLst>
            <pc:docMk/>
            <pc:sldMk cId="0" sldId="256"/>
            <ac:spMk id="26" creationId="{00000000-0000-0000-0000-000000000000}"/>
          </ac:spMkLst>
        </pc:spChg>
        <pc:spChg chg="add del mod">
          <ac:chgData name="Nicodème Germeau" userId="c4c7fc02-b1c8-49b4-aa77-9a2b9fdb9021" providerId="ADAL" clId="{0D4FFB71-2D85-44EE-B49E-A5DAA44290A8}" dt="2023-05-16T15:00:16.408" v="553" actId="1076"/>
          <ac:spMkLst>
            <pc:docMk/>
            <pc:sldMk cId="0" sldId="256"/>
            <ac:spMk id="27" creationId="{1FB3A90E-B5C4-2CCF-F54F-5C67116F948A}"/>
          </ac:spMkLst>
        </pc:spChg>
        <pc:spChg chg="add del mod">
          <ac:chgData name="Nicodème Germeau" userId="c4c7fc02-b1c8-49b4-aa77-9a2b9fdb9021" providerId="ADAL" clId="{0D4FFB71-2D85-44EE-B49E-A5DAA44290A8}" dt="2023-05-16T14:59:56.943" v="552" actId="1035"/>
          <ac:spMkLst>
            <pc:docMk/>
            <pc:sldMk cId="0" sldId="256"/>
            <ac:spMk id="31" creationId="{890658D2-417B-2585-9FEE-CF21FE0C20C1}"/>
          </ac:spMkLst>
        </pc:spChg>
        <pc:grpChg chg="add del">
          <ac:chgData name="Nicodème Germeau" userId="c4c7fc02-b1c8-49b4-aa77-9a2b9fdb9021" providerId="ADAL" clId="{0D4FFB71-2D85-44EE-B49E-A5DAA44290A8}" dt="2023-05-16T14:58:03.526" v="508" actId="478"/>
          <ac:grpSpMkLst>
            <pc:docMk/>
            <pc:sldMk cId="0" sldId="256"/>
            <ac:grpSpMk id="4" creationId="{00000000-0000-0000-0000-000000000000}"/>
          </ac:grpSpMkLst>
        </pc:grpChg>
        <pc:grpChg chg="mod">
          <ac:chgData name="Nicodème Germeau" userId="c4c7fc02-b1c8-49b4-aa77-9a2b9fdb9021" providerId="ADAL" clId="{0D4FFB71-2D85-44EE-B49E-A5DAA44290A8}" dt="2023-05-16T14:39:17.962" v="150" actId="1076"/>
          <ac:grpSpMkLst>
            <pc:docMk/>
            <pc:sldMk cId="0" sldId="256"/>
            <ac:grpSpMk id="32" creationId="{0EB11B55-06C2-95CC-7CC4-04CAAC46809C}"/>
          </ac:grpSpMkLst>
        </pc:grpChg>
        <pc:picChg chg="add del mod">
          <ac:chgData name="Nicodème Germeau" userId="c4c7fc02-b1c8-49b4-aa77-9a2b9fdb9021" providerId="ADAL" clId="{0D4FFB71-2D85-44EE-B49E-A5DAA44290A8}" dt="2023-05-16T14:58:08.887" v="518" actId="478"/>
          <ac:picMkLst>
            <pc:docMk/>
            <pc:sldMk cId="0" sldId="256"/>
            <ac:picMk id="2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12.468" v="523" actId="478"/>
          <ac:picMkLst>
            <pc:docMk/>
            <pc:sldMk cId="0" sldId="256"/>
            <ac:picMk id="7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11.957" v="522" actId="478"/>
          <ac:picMkLst>
            <pc:docMk/>
            <pc:sldMk cId="0" sldId="256"/>
            <ac:picMk id="8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12.798" v="524" actId="478"/>
          <ac:picMkLst>
            <pc:docMk/>
            <pc:sldMk cId="0" sldId="256"/>
            <ac:picMk id="9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11.023" v="521" actId="478"/>
          <ac:picMkLst>
            <pc:docMk/>
            <pc:sldMk cId="0" sldId="256"/>
            <ac:picMk id="10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10.429" v="520" actId="478"/>
          <ac:picMkLst>
            <pc:docMk/>
            <pc:sldMk cId="0" sldId="256"/>
            <ac:picMk id="11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9.907" v="519" actId="478"/>
          <ac:picMkLst>
            <pc:docMk/>
            <pc:sldMk cId="0" sldId="256"/>
            <ac:picMk id="12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7.082" v="515" actId="478"/>
          <ac:picMkLst>
            <pc:docMk/>
            <pc:sldMk cId="0" sldId="256"/>
            <ac:picMk id="14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6.698" v="514" actId="478"/>
          <ac:picMkLst>
            <pc:docMk/>
            <pc:sldMk cId="0" sldId="256"/>
            <ac:picMk id="15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6.365" v="513" actId="478"/>
          <ac:picMkLst>
            <pc:docMk/>
            <pc:sldMk cId="0" sldId="256"/>
            <ac:picMk id="16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5.624" v="511" actId="478"/>
          <ac:picMkLst>
            <pc:docMk/>
            <pc:sldMk cId="0" sldId="256"/>
            <ac:picMk id="17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6.043" v="512" actId="478"/>
          <ac:picMkLst>
            <pc:docMk/>
            <pc:sldMk cId="0" sldId="256"/>
            <ac:picMk id="18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7:12.993" v="504" actId="478"/>
          <ac:picMkLst>
            <pc:docMk/>
            <pc:sldMk cId="0" sldId="256"/>
            <ac:picMk id="19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4.644" v="510" actId="478"/>
          <ac:picMkLst>
            <pc:docMk/>
            <pc:sldMk cId="0" sldId="256"/>
            <ac:picMk id="20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4.299" v="509" actId="478"/>
          <ac:picMkLst>
            <pc:docMk/>
            <pc:sldMk cId="0" sldId="256"/>
            <ac:picMk id="21" creationId="{00000000-0000-0000-0000-000000000000}"/>
          </ac:picMkLst>
        </pc:picChg>
        <pc:picChg chg="add del mod">
          <ac:chgData name="Nicodème Germeau" userId="c4c7fc02-b1c8-49b4-aa77-9a2b9fdb9021" providerId="ADAL" clId="{0D4FFB71-2D85-44EE-B49E-A5DAA44290A8}" dt="2023-05-16T14:58:07.455" v="516" actId="478"/>
          <ac:picMkLst>
            <pc:docMk/>
            <pc:sldMk cId="0" sldId="256"/>
            <ac:picMk id="22" creationId="{00000000-0000-0000-0000-000000000000}"/>
          </ac:picMkLst>
        </pc:picChg>
        <pc:picChg chg="del">
          <ac:chgData name="Nicodème Germeau" userId="c4c7fc02-b1c8-49b4-aa77-9a2b9fdb9021" providerId="ADAL" clId="{0D4FFB71-2D85-44EE-B49E-A5DAA44290A8}" dt="2023-05-16T14:07:52.810" v="75" actId="478"/>
          <ac:picMkLst>
            <pc:docMk/>
            <pc:sldMk cId="0" sldId="256"/>
            <ac:picMk id="28" creationId="{04084456-F003-BBFC-7414-A01AF5B25982}"/>
          </ac:picMkLst>
        </pc:picChg>
        <pc:picChg chg="add del mod">
          <ac:chgData name="Nicodème Germeau" userId="c4c7fc02-b1c8-49b4-aa77-9a2b9fdb9021" providerId="ADAL" clId="{0D4FFB71-2D85-44EE-B49E-A5DAA44290A8}" dt="2023-05-16T14:07:51.402" v="74" actId="478"/>
          <ac:picMkLst>
            <pc:docMk/>
            <pc:sldMk cId="0" sldId="256"/>
            <ac:picMk id="29" creationId="{ED34E888-8CAA-9CAA-9FE0-2F061646480D}"/>
          </ac:picMkLst>
        </pc:picChg>
        <pc:picChg chg="mod">
          <ac:chgData name="Nicodème Germeau" userId="c4c7fc02-b1c8-49b4-aa77-9a2b9fdb9021" providerId="ADAL" clId="{0D4FFB71-2D85-44EE-B49E-A5DAA44290A8}" dt="2023-05-16T14:59:49.230" v="550" actId="1076"/>
          <ac:picMkLst>
            <pc:docMk/>
            <pc:sldMk cId="0" sldId="256"/>
            <ac:picMk id="30" creationId="{FEEA0E31-8F43-2B8E-B8DE-FF8DEA7190D2}"/>
          </ac:picMkLst>
        </pc:picChg>
        <pc:picChg chg="add del mod">
          <ac:chgData name="Nicodème Germeau" userId="c4c7fc02-b1c8-49b4-aa77-9a2b9fdb9021" providerId="ADAL" clId="{0D4FFB71-2D85-44EE-B49E-A5DAA44290A8}" dt="2023-05-16T14:10:16.100" v="85" actId="478"/>
          <ac:picMkLst>
            <pc:docMk/>
            <pc:sldMk cId="0" sldId="256"/>
            <ac:picMk id="34" creationId="{959C2727-DFE0-A273-4259-3ECD1AD57ACC}"/>
          </ac:picMkLst>
        </pc:picChg>
        <pc:picChg chg="add del mod">
          <ac:chgData name="Nicodème Germeau" userId="c4c7fc02-b1c8-49b4-aa77-9a2b9fdb9021" providerId="ADAL" clId="{0D4FFB71-2D85-44EE-B49E-A5DAA44290A8}" dt="2023-05-16T14:35:26.297" v="98" actId="478"/>
          <ac:picMkLst>
            <pc:docMk/>
            <pc:sldMk cId="0" sldId="256"/>
            <ac:picMk id="36" creationId="{644D4FD9-A54E-233C-EF77-C4B44E1ACF9A}"/>
          </ac:picMkLst>
        </pc:picChg>
        <pc:picChg chg="add del mod">
          <ac:chgData name="Nicodème Germeau" userId="c4c7fc02-b1c8-49b4-aa77-9a2b9fdb9021" providerId="ADAL" clId="{0D4FFB71-2D85-44EE-B49E-A5DAA44290A8}" dt="2023-05-16T14:34:56.465" v="92" actId="478"/>
          <ac:picMkLst>
            <pc:docMk/>
            <pc:sldMk cId="0" sldId="256"/>
            <ac:picMk id="38" creationId="{84483380-F430-DC22-9098-509482808AF4}"/>
          </ac:picMkLst>
        </pc:picChg>
        <pc:picChg chg="add del mod">
          <ac:chgData name="Nicodème Germeau" userId="c4c7fc02-b1c8-49b4-aa77-9a2b9fdb9021" providerId="ADAL" clId="{0D4FFB71-2D85-44EE-B49E-A5DAA44290A8}" dt="2023-05-16T14:36:39.319" v="104" actId="478"/>
          <ac:picMkLst>
            <pc:docMk/>
            <pc:sldMk cId="0" sldId="256"/>
            <ac:picMk id="40" creationId="{D55925A9-BB33-1B9F-A91F-A8D8DD158064}"/>
          </ac:picMkLst>
        </pc:picChg>
        <pc:picChg chg="add mod">
          <ac:chgData name="Nicodème Germeau" userId="c4c7fc02-b1c8-49b4-aa77-9a2b9fdb9021" providerId="ADAL" clId="{0D4FFB71-2D85-44EE-B49E-A5DAA44290A8}" dt="2023-05-16T15:00:33.789" v="555" actId="1037"/>
          <ac:picMkLst>
            <pc:docMk/>
            <pc:sldMk cId="0" sldId="256"/>
            <ac:picMk id="42" creationId="{50479E9A-0059-2FD2-B700-E06493361C38}"/>
          </ac:picMkLst>
        </pc:picChg>
        <pc:picChg chg="add mod">
          <ac:chgData name="Nicodème Germeau" userId="c4c7fc02-b1c8-49b4-aa77-9a2b9fdb9021" providerId="ADAL" clId="{0D4FFB71-2D85-44EE-B49E-A5DAA44290A8}" dt="2023-05-16T14:58:35.350" v="526" actId="1076"/>
          <ac:picMkLst>
            <pc:docMk/>
            <pc:sldMk cId="0" sldId="256"/>
            <ac:picMk id="44" creationId="{BCD2BA7F-6FDC-6379-DF53-85758D604614}"/>
          </ac:picMkLst>
        </pc:picChg>
      </pc:sldChg>
      <pc:sldChg chg="addSp delSp modSp mod">
        <pc:chgData name="Nicodème Germeau" userId="c4c7fc02-b1c8-49b4-aa77-9a2b9fdb9021" providerId="ADAL" clId="{0D4FFB71-2D85-44EE-B49E-A5DAA44290A8}" dt="2023-05-16T14:56:49.394" v="503" actId="207"/>
        <pc:sldMkLst>
          <pc:docMk/>
          <pc:sldMk cId="0" sldId="257"/>
        </pc:sldMkLst>
        <pc:spChg chg="add del mod">
          <ac:chgData name="Nicodème Germeau" userId="c4c7fc02-b1c8-49b4-aa77-9a2b9fdb9021" providerId="ADAL" clId="{0D4FFB71-2D85-44EE-B49E-A5DAA44290A8}" dt="2023-05-16T14:43:25.643" v="158"/>
          <ac:spMkLst>
            <pc:docMk/>
            <pc:sldMk cId="0" sldId="257"/>
            <ac:spMk id="5" creationId="{7F23E468-E766-CF76-FC17-B8454C3798CF}"/>
          </ac:spMkLst>
        </pc:spChg>
        <pc:spChg chg="add mod">
          <ac:chgData name="Nicodème Germeau" userId="c4c7fc02-b1c8-49b4-aa77-9a2b9fdb9021" providerId="ADAL" clId="{0D4FFB71-2D85-44EE-B49E-A5DAA44290A8}" dt="2023-05-16T14:56:49.394" v="503" actId="20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Anne-Laure Cadji" userId="S::anne-laure.cadji@uclouvain.be::9283fb9e-4550-4d60-a5d8-6f45664b8417" providerId="AD" clId="Web-{6F66CBCC-B180-423D-BD49-520075A6ABB0}"/>
    <pc:docChg chg="modSld">
      <pc:chgData name="Anne-Laure Cadji" userId="S::anne-laure.cadji@uclouvain.be::9283fb9e-4550-4d60-a5d8-6f45664b8417" providerId="AD" clId="Web-{6F66CBCC-B180-423D-BD49-520075A6ABB0}" dt="2023-05-23T07:59:48.661" v="7" actId="20577"/>
      <pc:docMkLst>
        <pc:docMk/>
      </pc:docMkLst>
      <pc:sldChg chg="modSp">
        <pc:chgData name="Anne-Laure Cadji" userId="S::anne-laure.cadji@uclouvain.be::9283fb9e-4550-4d60-a5d8-6f45664b8417" providerId="AD" clId="Web-{6F66CBCC-B180-423D-BD49-520075A6ABB0}" dt="2023-05-23T07:59:48.661" v="7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6F66CBCC-B180-423D-BD49-520075A6ABB0}" dt="2023-05-23T07:59:48.661" v="7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Nicodème Germeau" userId="S::nicodeme.germeau@uclouvain.be::72aea237-a97d-47c6-a9d2-7fc64de3de07" providerId="AD" clId="Web-{F3EA2600-A120-D8E9-F668-CA11D4381D4A}"/>
    <pc:docChg chg="modSld">
      <pc:chgData name="Nicodème Germeau" userId="S::nicodeme.germeau@uclouvain.be::72aea237-a97d-47c6-a9d2-7fc64de3de07" providerId="AD" clId="Web-{F3EA2600-A120-D8E9-F668-CA11D4381D4A}" dt="2023-05-17T14:27:44.339" v="14" actId="20577"/>
      <pc:docMkLst>
        <pc:docMk/>
      </pc:docMkLst>
      <pc:sldChg chg="addSp delSp modSp">
        <pc:chgData name="Nicodème Germeau" userId="S::nicodeme.germeau@uclouvain.be::72aea237-a97d-47c6-a9d2-7fc64de3de07" providerId="AD" clId="Web-{F3EA2600-A120-D8E9-F668-CA11D4381D4A}" dt="2023-05-17T14:27:44.339" v="14" actId="20577"/>
        <pc:sldMkLst>
          <pc:docMk/>
          <pc:sldMk cId="0" sldId="256"/>
        </pc:sldMkLst>
        <pc:spChg chg="mod topLvl">
          <ac:chgData name="Nicodème Germeau" userId="S::nicodeme.germeau@uclouvain.be::72aea237-a97d-47c6-a9d2-7fc64de3de07" providerId="AD" clId="Web-{F3EA2600-A120-D8E9-F668-CA11D4381D4A}" dt="2023-05-17T14:27:02.103" v="11" actId="1076"/>
          <ac:spMkLst>
            <pc:docMk/>
            <pc:sldMk cId="0" sldId="256"/>
            <ac:spMk id="24" creationId="{00000000-0000-0000-0000-000000000000}"/>
          </ac:spMkLst>
        </pc:spChg>
        <pc:spChg chg="mod topLvl">
          <ac:chgData name="Nicodème Germeau" userId="S::nicodeme.germeau@uclouvain.be::72aea237-a97d-47c6-a9d2-7fc64de3de07" providerId="AD" clId="Web-{F3EA2600-A120-D8E9-F668-CA11D4381D4A}" dt="2023-05-17T14:27:11.134" v="12" actId="1076"/>
          <ac:spMkLst>
            <pc:docMk/>
            <pc:sldMk cId="0" sldId="256"/>
            <ac:spMk id="25" creationId="{00000000-0000-0000-0000-000000000000}"/>
          </ac:spMkLst>
        </pc:spChg>
        <pc:spChg chg="mod">
          <ac:chgData name="Nicodème Germeau" userId="S::nicodeme.germeau@uclouvain.be::72aea237-a97d-47c6-a9d2-7fc64de3de07" providerId="AD" clId="Web-{F3EA2600-A120-D8E9-F668-CA11D4381D4A}" dt="2023-05-17T14:27:44.339" v="14" actId="20577"/>
          <ac:spMkLst>
            <pc:docMk/>
            <pc:sldMk cId="0" sldId="256"/>
            <ac:spMk id="26" creationId="{00000000-0000-0000-0000-000000000000}"/>
          </ac:spMkLst>
        </pc:spChg>
        <pc:grpChg chg="del">
          <ac:chgData name="Nicodème Germeau" userId="S::nicodeme.germeau@uclouvain.be::72aea237-a97d-47c6-a9d2-7fc64de3de07" providerId="AD" clId="Web-{F3EA2600-A120-D8E9-F668-CA11D4381D4A}" dt="2023-05-17T14:26:39.618" v="8"/>
          <ac:grpSpMkLst>
            <pc:docMk/>
            <pc:sldMk cId="0" sldId="256"/>
            <ac:grpSpMk id="32" creationId="{0EB11B55-06C2-95CC-7CC4-04CAAC46809C}"/>
          </ac:grpSpMkLst>
        </pc:grpChg>
        <pc:picChg chg="mod">
          <ac:chgData name="Nicodème Germeau" userId="S::nicodeme.germeau@uclouvain.be::72aea237-a97d-47c6-a9d2-7fc64de3de07" providerId="AD" clId="Web-{F3EA2600-A120-D8E9-F668-CA11D4381D4A}" dt="2023-05-17T14:26:55.822" v="10" actId="1076"/>
          <ac:picMkLst>
            <pc:docMk/>
            <pc:sldMk cId="0" sldId="256"/>
            <ac:picMk id="2" creationId="{00000000-0000-0000-0000-000000000000}"/>
          </ac:picMkLst>
        </pc:picChg>
        <pc:picChg chg="add mod">
          <ac:chgData name="Nicodème Germeau" userId="S::nicodeme.germeau@uclouvain.be::72aea237-a97d-47c6-a9d2-7fc64de3de07" providerId="AD" clId="Web-{F3EA2600-A120-D8E9-F668-CA11D4381D4A}" dt="2023-05-17T14:25:00.115" v="7" actId="1076"/>
          <ac:picMkLst>
            <pc:docMk/>
            <pc:sldMk cId="0" sldId="256"/>
            <ac:picMk id="4" creationId="{4C76694A-EF80-75C7-1F08-18E81E1C07B4}"/>
          </ac:picMkLst>
        </pc:picChg>
        <pc:picChg chg="mod topLvl">
          <ac:chgData name="Nicodème Germeau" userId="S::nicodeme.germeau@uclouvain.be::72aea237-a97d-47c6-a9d2-7fc64de3de07" providerId="AD" clId="Web-{F3EA2600-A120-D8E9-F668-CA11D4381D4A}" dt="2023-05-17T14:27:27.026" v="13" actId="1076"/>
          <ac:picMkLst>
            <pc:docMk/>
            <pc:sldMk cId="0" sldId="256"/>
            <ac:picMk id="23" creationId="{00000000-0000-0000-0000-000000000000}"/>
          </ac:picMkLst>
        </pc:picChg>
        <pc:picChg chg="del">
          <ac:chgData name="Nicodème Germeau" userId="S::nicodeme.germeau@uclouvain.be::72aea237-a97d-47c6-a9d2-7fc64de3de07" providerId="AD" clId="Web-{F3EA2600-A120-D8E9-F668-CA11D4381D4A}" dt="2023-05-17T14:24:37.083" v="0"/>
          <ac:picMkLst>
            <pc:docMk/>
            <pc:sldMk cId="0" sldId="256"/>
            <ac:picMk id="44" creationId="{BCD2BA7F-6FDC-6379-DF53-85758D604614}"/>
          </ac:picMkLst>
        </pc:picChg>
      </pc:sldChg>
    </pc:docChg>
  </pc:docChgLst>
  <pc:docChgLst>
    <pc:chgData name="Anne-Laure Cadji" userId="S::anne-laure.cadji@uclouvain.be::9283fb9e-4550-4d60-a5d8-6f45664b8417" providerId="AD" clId="Web-{BD4C84F4-0183-4321-A6DF-6A60CD8C3934}"/>
    <pc:docChg chg="modSld">
      <pc:chgData name="Anne-Laure Cadji" userId="S::anne-laure.cadji@uclouvain.be::9283fb9e-4550-4d60-a5d8-6f45664b8417" providerId="AD" clId="Web-{BD4C84F4-0183-4321-A6DF-6A60CD8C3934}" dt="2023-05-23T06:44:28.276" v="5" actId="20577"/>
      <pc:docMkLst>
        <pc:docMk/>
      </pc:docMkLst>
      <pc:sldChg chg="modSp">
        <pc:chgData name="Anne-Laure Cadji" userId="S::anne-laure.cadji@uclouvain.be::9283fb9e-4550-4d60-a5d8-6f45664b8417" providerId="AD" clId="Web-{BD4C84F4-0183-4321-A6DF-6A60CD8C3934}" dt="2023-05-23T06:44:28.276" v="5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BD4C84F4-0183-4321-A6DF-6A60CD8C3934}" dt="2023-05-23T06:44:28.276" v="5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Nicodème Germeau" userId="S::nicodeme.germeau@uclouvain.be::72aea237-a97d-47c6-a9d2-7fc64de3de07" providerId="AD" clId="Web-{4127A313-B23C-4204-B6FE-4C4A445942C9}"/>
    <pc:docChg chg="modSld">
      <pc:chgData name="Nicodème Germeau" userId="S::nicodeme.germeau@uclouvain.be::72aea237-a97d-47c6-a9d2-7fc64de3de07" providerId="AD" clId="Web-{4127A313-B23C-4204-B6FE-4C4A445942C9}" dt="2023-03-08T17:59:34.901" v="128" actId="1076"/>
      <pc:docMkLst>
        <pc:docMk/>
      </pc:docMkLst>
      <pc:sldChg chg="addSp delSp modSp">
        <pc:chgData name="Nicodème Germeau" userId="S::nicodeme.germeau@uclouvain.be::72aea237-a97d-47c6-a9d2-7fc64de3de07" providerId="AD" clId="Web-{4127A313-B23C-4204-B6FE-4C4A445942C9}" dt="2023-03-08T17:59:34.901" v="128" actId="1076"/>
        <pc:sldMkLst>
          <pc:docMk/>
          <pc:sldMk cId="0" sldId="256"/>
        </pc:sldMkLst>
        <pc:spChg chg="mod">
          <ac:chgData name="Nicodème Germeau" userId="S::nicodeme.germeau@uclouvain.be::72aea237-a97d-47c6-a9d2-7fc64de3de07" providerId="AD" clId="Web-{4127A313-B23C-4204-B6FE-4C4A445942C9}" dt="2023-03-08T17:56:50.474" v="89" actId="1076"/>
          <ac:spMkLst>
            <pc:docMk/>
            <pc:sldMk cId="0" sldId="256"/>
            <ac:spMk id="24" creationId="{00000000-0000-0000-0000-000000000000}"/>
          </ac:spMkLst>
        </pc:spChg>
        <pc:spChg chg="mod">
          <ac:chgData name="Nicodème Germeau" userId="S::nicodeme.germeau@uclouvain.be::72aea237-a97d-47c6-a9d2-7fc64de3de07" providerId="AD" clId="Web-{4127A313-B23C-4204-B6FE-4C4A445942C9}" dt="2023-03-08T17:56:50.474" v="90" actId="1076"/>
          <ac:spMkLst>
            <pc:docMk/>
            <pc:sldMk cId="0" sldId="256"/>
            <ac:spMk id="25" creationId="{00000000-0000-0000-0000-000000000000}"/>
          </ac:spMkLst>
        </pc:spChg>
        <pc:spChg chg="add mod">
          <ac:chgData name="Nicodème Germeau" userId="S::nicodeme.germeau@uclouvain.be::72aea237-a97d-47c6-a9d2-7fc64de3de07" providerId="AD" clId="Web-{4127A313-B23C-4204-B6FE-4C4A445942C9}" dt="2023-03-08T17:57:54.757" v="97" actId="1076"/>
          <ac:spMkLst>
            <pc:docMk/>
            <pc:sldMk cId="0" sldId="256"/>
            <ac:spMk id="27" creationId="{1FB3A90E-B5C4-2CCF-F54F-5C67116F948A}"/>
          </ac:spMkLst>
        </pc:spChg>
        <pc:spChg chg="add mod">
          <ac:chgData name="Nicodème Germeau" userId="S::nicodeme.germeau@uclouvain.be::72aea237-a97d-47c6-a9d2-7fc64de3de07" providerId="AD" clId="Web-{4127A313-B23C-4204-B6FE-4C4A445942C9}" dt="2023-03-08T17:58:32.915" v="105" actId="1076"/>
          <ac:spMkLst>
            <pc:docMk/>
            <pc:sldMk cId="0" sldId="256"/>
            <ac:spMk id="31" creationId="{890658D2-417B-2585-9FEE-CF21FE0C20C1}"/>
          </ac:spMkLst>
        </pc:spChg>
        <pc:grpChg chg="add mod">
          <ac:chgData name="Nicodème Germeau" userId="S::nicodeme.germeau@uclouvain.be::72aea237-a97d-47c6-a9d2-7fc64de3de07" providerId="AD" clId="Web-{4127A313-B23C-4204-B6FE-4C4A445942C9}" dt="2023-03-08T17:57:51.070" v="96" actId="1076"/>
          <ac:grpSpMkLst>
            <pc:docMk/>
            <pc:sldMk cId="0" sldId="256"/>
            <ac:grpSpMk id="32" creationId="{0EB11B55-06C2-95CC-7CC4-04CAAC46809C}"/>
          </ac:grpSpMkLst>
        </pc:grpChg>
        <pc:picChg chg="mod">
          <ac:chgData name="Nicodème Germeau" userId="S::nicodeme.germeau@uclouvain.be::72aea237-a97d-47c6-a9d2-7fc64de3de07" providerId="AD" clId="Web-{4127A313-B23C-4204-B6FE-4C4A445942C9}" dt="2023-03-08T17:57:36.913" v="95" actId="1076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14.182" v="122" actId="1076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14.510" v="123" actId="1076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09.869" v="120" actId="1076"/>
          <ac:picMkLst>
            <pc:docMk/>
            <pc:sldMk cId="0" sldId="256"/>
            <ac:picMk id="9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07.150" v="119" actId="1076"/>
          <ac:picMkLst>
            <pc:docMk/>
            <pc:sldMk cId="0" sldId="256"/>
            <ac:picMk id="10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34.901" v="128" actId="1076"/>
          <ac:picMkLst>
            <pc:docMk/>
            <pc:sldMk cId="0" sldId="256"/>
            <ac:picMk id="11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03.181" v="117" actId="1076"/>
          <ac:picMkLst>
            <pc:docMk/>
            <pc:sldMk cId="0" sldId="256"/>
            <ac:picMk id="12" creationId="{00000000-0000-0000-0000-000000000000}"/>
          </ac:picMkLst>
        </pc:picChg>
        <pc:picChg chg="del">
          <ac:chgData name="Nicodème Germeau" userId="S::nicodeme.germeau@uclouvain.be::72aea237-a97d-47c6-a9d2-7fc64de3de07" providerId="AD" clId="Web-{4127A313-B23C-4204-B6FE-4C4A445942C9}" dt="2023-03-08T17:58:42.399" v="107"/>
          <ac:picMkLst>
            <pc:docMk/>
            <pc:sldMk cId="0" sldId="256"/>
            <ac:picMk id="13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8:59.525" v="115" actId="1076"/>
          <ac:picMkLst>
            <pc:docMk/>
            <pc:sldMk cId="0" sldId="256"/>
            <ac:picMk id="14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8:56.650" v="114" actId="1076"/>
          <ac:picMkLst>
            <pc:docMk/>
            <pc:sldMk cId="0" sldId="256"/>
            <ac:picMk id="15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8:54.212" v="113" actId="1076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29.151" v="127" actId="1076"/>
          <ac:picMkLst>
            <pc:docMk/>
            <pc:sldMk cId="0" sldId="256"/>
            <ac:picMk id="17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8:51.462" v="112" actId="1076"/>
          <ac:picMkLst>
            <pc:docMk/>
            <pc:sldMk cId="0" sldId="256"/>
            <ac:picMk id="18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24.104" v="125" actId="1076"/>
          <ac:picMkLst>
            <pc:docMk/>
            <pc:sldMk cId="0" sldId="256"/>
            <ac:picMk id="19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27.557" v="126" actId="1076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22.307" v="124" actId="1076"/>
          <ac:picMkLst>
            <pc:docMk/>
            <pc:sldMk cId="0" sldId="256"/>
            <ac:picMk id="21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9:01.775" v="116" actId="1076"/>
          <ac:picMkLst>
            <pc:docMk/>
            <pc:sldMk cId="0" sldId="256"/>
            <ac:picMk id="22" creationId="{00000000-0000-0000-0000-000000000000}"/>
          </ac:picMkLst>
        </pc:picChg>
        <pc:picChg chg="mod">
          <ac:chgData name="Nicodème Germeau" userId="S::nicodeme.germeau@uclouvain.be::72aea237-a97d-47c6-a9d2-7fc64de3de07" providerId="AD" clId="Web-{4127A313-B23C-4204-B6FE-4C4A445942C9}" dt="2023-03-08T17:56:50.458" v="88" actId="1076"/>
          <ac:picMkLst>
            <pc:docMk/>
            <pc:sldMk cId="0" sldId="256"/>
            <ac:picMk id="23" creationId="{00000000-0000-0000-0000-000000000000}"/>
          </ac:picMkLst>
        </pc:picChg>
        <pc:picChg chg="add mod">
          <ac:chgData name="Nicodème Germeau" userId="S::nicodeme.germeau@uclouvain.be::72aea237-a97d-47c6-a9d2-7fc64de3de07" providerId="AD" clId="Web-{4127A313-B23C-4204-B6FE-4C4A445942C9}" dt="2023-03-08T17:58:16.070" v="103" actId="14100"/>
          <ac:picMkLst>
            <pc:docMk/>
            <pc:sldMk cId="0" sldId="256"/>
            <ac:picMk id="28" creationId="{04084456-F003-BBFC-7414-A01AF5B25982}"/>
          </ac:picMkLst>
        </pc:picChg>
        <pc:picChg chg="add del mod">
          <ac:chgData name="Nicodème Germeau" userId="S::nicodeme.germeau@uclouvain.be::72aea237-a97d-47c6-a9d2-7fc64de3de07" providerId="AD" clId="Web-{4127A313-B23C-4204-B6FE-4C4A445942C9}" dt="2023-03-08T17:54:56.454" v="38"/>
          <ac:picMkLst>
            <pc:docMk/>
            <pc:sldMk cId="0" sldId="256"/>
            <ac:picMk id="29" creationId="{A25925DA-63F6-AC97-54FD-8A199DFB7AA5}"/>
          </ac:picMkLst>
        </pc:picChg>
        <pc:picChg chg="add mod">
          <ac:chgData name="Nicodème Germeau" userId="S::nicodeme.germeau@uclouvain.be::72aea237-a97d-47c6-a9d2-7fc64de3de07" providerId="AD" clId="Web-{4127A313-B23C-4204-B6FE-4C4A445942C9}" dt="2023-03-08T17:58:32.930" v="106" actId="1076"/>
          <ac:picMkLst>
            <pc:docMk/>
            <pc:sldMk cId="0" sldId="256"/>
            <ac:picMk id="30" creationId="{FEEA0E31-8F43-2B8E-B8DE-FF8DEA7190D2}"/>
          </ac:picMkLst>
        </pc:picChg>
      </pc:sldChg>
    </pc:docChg>
  </pc:docChgLst>
  <pc:docChgLst>
    <pc:chgData name="Nicodème Germeau" userId="S::nicodeme.germeau@uclouvain.be::72aea237-a97d-47c6-a9d2-7fc64de3de07" providerId="AD" clId="Web-{F373310C-8B0D-A065-3DCE-6A048FD809B3}"/>
    <pc:docChg chg="modSld">
      <pc:chgData name="Nicodème Germeau" userId="S::nicodeme.germeau@uclouvain.be::72aea237-a97d-47c6-a9d2-7fc64de3de07" providerId="AD" clId="Web-{F373310C-8B0D-A065-3DCE-6A048FD809B3}" dt="2023-05-22T13:41:15.448" v="4" actId="20577"/>
      <pc:docMkLst>
        <pc:docMk/>
      </pc:docMkLst>
      <pc:sldChg chg="modSp">
        <pc:chgData name="Nicodème Germeau" userId="S::nicodeme.germeau@uclouvain.be::72aea237-a97d-47c6-a9d2-7fc64de3de07" providerId="AD" clId="Web-{F373310C-8B0D-A065-3DCE-6A048FD809B3}" dt="2023-05-22T13:41:15.448" v="4" actId="20577"/>
        <pc:sldMkLst>
          <pc:docMk/>
          <pc:sldMk cId="0" sldId="257"/>
        </pc:sldMkLst>
        <pc:spChg chg="mod">
          <ac:chgData name="Nicodème Germeau" userId="S::nicodeme.germeau@uclouvain.be::72aea237-a97d-47c6-a9d2-7fc64de3de07" providerId="AD" clId="Web-{F373310C-8B0D-A065-3DCE-6A048FD809B3}" dt="2023-05-22T13:41:15.448" v="4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Anne-Laure Cadji" userId="S::anne-laure.cadji@uclouvain.be::9283fb9e-4550-4d60-a5d8-6f45664b8417" providerId="AD" clId="Web-{6D275633-0E5F-7854-BE95-229AF7DDF205}"/>
    <pc:docChg chg="modSld">
      <pc:chgData name="Anne-Laure Cadji" userId="S::anne-laure.cadji@uclouvain.be::9283fb9e-4550-4d60-a5d8-6f45664b8417" providerId="AD" clId="Web-{6D275633-0E5F-7854-BE95-229AF7DDF205}" dt="2023-05-22T13:11:28.160" v="325" actId="20577"/>
      <pc:docMkLst>
        <pc:docMk/>
      </pc:docMkLst>
      <pc:sldChg chg="modSp">
        <pc:chgData name="Anne-Laure Cadji" userId="S::anne-laure.cadji@uclouvain.be::9283fb9e-4550-4d60-a5d8-6f45664b8417" providerId="AD" clId="Web-{6D275633-0E5F-7854-BE95-229AF7DDF205}" dt="2023-05-22T13:11:28.160" v="325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6D275633-0E5F-7854-BE95-229AF7DDF205}" dt="2023-05-22T13:11:28.160" v="325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Anne-Laure Cadji" userId="S::anne-laure.cadji@uclouvain.be::9283fb9e-4550-4d60-a5d8-6f45664b8417" providerId="AD" clId="Web-{0F08C754-B6AE-4015-B5E2-2592C12823A7}"/>
    <pc:docChg chg="modSld">
      <pc:chgData name="Anne-Laure Cadji" userId="S::anne-laure.cadji@uclouvain.be::9283fb9e-4550-4d60-a5d8-6f45664b8417" providerId="AD" clId="Web-{0F08C754-B6AE-4015-B5E2-2592C12823A7}" dt="2023-03-09T09:53:23.890" v="2" actId="20577"/>
      <pc:docMkLst>
        <pc:docMk/>
      </pc:docMkLst>
      <pc:sldChg chg="modSp">
        <pc:chgData name="Anne-Laure Cadji" userId="S::anne-laure.cadji@uclouvain.be::9283fb9e-4550-4d60-a5d8-6f45664b8417" providerId="AD" clId="Web-{0F08C754-B6AE-4015-B5E2-2592C12823A7}" dt="2023-03-09T09:53:23.890" v="2" actId="20577"/>
        <pc:sldMkLst>
          <pc:docMk/>
          <pc:sldMk cId="0" sldId="256"/>
        </pc:sldMkLst>
        <pc:spChg chg="mod">
          <ac:chgData name="Anne-Laure Cadji" userId="S::anne-laure.cadji@uclouvain.be::9283fb9e-4550-4d60-a5d8-6f45664b8417" providerId="AD" clId="Web-{0F08C754-B6AE-4015-B5E2-2592C12823A7}" dt="2023-03-09T09:53:23.890" v="2" actId="20577"/>
          <ac:spMkLst>
            <pc:docMk/>
            <pc:sldMk cId="0" sldId="256"/>
            <ac:spMk id="31" creationId="{890658D2-417B-2585-9FEE-CF21FE0C20C1}"/>
          </ac:spMkLst>
        </pc:spChg>
      </pc:sldChg>
    </pc:docChg>
  </pc:docChgLst>
  <pc:docChgLst>
    <pc:chgData name="Thierry DUTOIT" userId="5f7770c2-33f7-4bd3-a8c0-0388f5dfa124" providerId="ADAL" clId="{5FB19A2F-4634-4589-9D07-9FBCDEB93C95}"/>
    <pc:docChg chg="undo redo custSel addSld delSld modSld sldOrd">
      <pc:chgData name="Thierry DUTOIT" userId="5f7770c2-33f7-4bd3-a8c0-0388f5dfa124" providerId="ADAL" clId="{5FB19A2F-4634-4589-9D07-9FBCDEB93C95}" dt="2023-06-08T11:27:49.932" v="3473" actId="47"/>
      <pc:docMkLst>
        <pc:docMk/>
      </pc:docMkLst>
      <pc:sldChg chg="addSp delSp modSp mod modTransition">
        <pc:chgData name="Thierry DUTOIT" userId="5f7770c2-33f7-4bd3-a8c0-0388f5dfa124" providerId="ADAL" clId="{5FB19A2F-4634-4589-9D07-9FBCDEB93C95}" dt="2023-06-08T09:44:03.427" v="1983"/>
        <pc:sldMkLst>
          <pc:docMk/>
          <pc:sldMk cId="0" sldId="256"/>
        </pc:sldMkLst>
        <pc:spChg chg="add del">
          <ac:chgData name="Thierry DUTOIT" userId="5f7770c2-33f7-4bd3-a8c0-0388f5dfa124" providerId="ADAL" clId="{5FB19A2F-4634-4589-9D07-9FBCDEB93C95}" dt="2023-06-05T14:01:46.656" v="61" actId="22"/>
          <ac:spMkLst>
            <pc:docMk/>
            <pc:sldMk cId="0" sldId="256"/>
            <ac:spMk id="8" creationId="{5E706345-541C-DCB4-30EB-8AAEFB298377}"/>
          </ac:spMkLst>
        </pc:spChg>
        <pc:spChg chg="add del">
          <ac:chgData name="Thierry DUTOIT" userId="5f7770c2-33f7-4bd3-a8c0-0388f5dfa124" providerId="ADAL" clId="{5FB19A2F-4634-4589-9D07-9FBCDEB93C95}" dt="2023-06-05T14:01:59.088" v="63" actId="22"/>
          <ac:spMkLst>
            <pc:docMk/>
            <pc:sldMk cId="0" sldId="256"/>
            <ac:spMk id="10" creationId="{EF69E50C-B62D-E268-30CF-BFBA2910D17F}"/>
          </ac:spMkLst>
        </pc:spChg>
        <pc:spChg chg="mod">
          <ac:chgData name="Thierry DUTOIT" userId="5f7770c2-33f7-4bd3-a8c0-0388f5dfa124" providerId="ADAL" clId="{5FB19A2F-4634-4589-9D07-9FBCDEB93C95}" dt="2023-06-07T12:29:04.780" v="1455" actId="14100"/>
          <ac:spMkLst>
            <pc:docMk/>
            <pc:sldMk cId="0" sldId="256"/>
            <ac:spMk id="24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6T10:57:25.593" v="588" actId="20577"/>
          <ac:spMkLst>
            <pc:docMk/>
            <pc:sldMk cId="0" sldId="256"/>
            <ac:spMk id="25" creationId="{00000000-0000-0000-0000-000000000000}"/>
          </ac:spMkLst>
        </pc:spChg>
        <pc:picChg chg="add mod">
          <ac:chgData name="Thierry DUTOIT" userId="5f7770c2-33f7-4bd3-a8c0-0388f5dfa124" providerId="ADAL" clId="{5FB19A2F-4634-4589-9D07-9FBCDEB93C95}" dt="2023-06-06T10:57:03.050" v="578" actId="1076"/>
          <ac:picMkLst>
            <pc:docMk/>
            <pc:sldMk cId="0" sldId="256"/>
            <ac:picMk id="6" creationId="{5728B3D8-FF9E-06EA-B597-D61A3F1146F3}"/>
          </ac:picMkLst>
        </pc:picChg>
        <pc:picChg chg="del mod">
          <ac:chgData name="Thierry DUTOIT" userId="5f7770c2-33f7-4bd3-a8c0-0388f5dfa124" providerId="ADAL" clId="{5FB19A2F-4634-4589-9D07-9FBCDEB93C95}" dt="2023-06-05T13:27:31.059" v="38" actId="478"/>
          <ac:picMkLst>
            <pc:docMk/>
            <pc:sldMk cId="0" sldId="256"/>
            <ac:picMk id="23" creationId="{00000000-0000-0000-0000-000000000000}"/>
          </ac:picMkLst>
        </pc:picChg>
      </pc:sldChg>
      <pc:sldChg chg="delSp modSp del mod">
        <pc:chgData name="Thierry DUTOIT" userId="5f7770c2-33f7-4bd3-a8c0-0388f5dfa124" providerId="ADAL" clId="{5FB19A2F-4634-4589-9D07-9FBCDEB93C95}" dt="2023-06-05T14:02:43.754" v="69" actId="47"/>
        <pc:sldMkLst>
          <pc:docMk/>
          <pc:sldMk cId="0" sldId="257"/>
        </pc:sldMkLst>
        <pc:spChg chg="del mod">
          <ac:chgData name="Thierry DUTOIT" userId="5f7770c2-33f7-4bd3-a8c0-0388f5dfa124" providerId="ADAL" clId="{5FB19A2F-4634-4589-9D07-9FBCDEB93C95}" dt="2023-06-05T13:49:46.087" v="42"/>
          <ac:spMkLst>
            <pc:docMk/>
            <pc:sldMk cId="0" sldId="257"/>
            <ac:spMk id="6" creationId="{3C84CB2A-C277-AA9E-8C2D-024D84354F50}"/>
          </ac:spMkLst>
        </pc:spChg>
      </pc:sldChg>
      <pc:sldChg chg="addSp delSp modSp mod ord modTransition modAnim">
        <pc:chgData name="Thierry DUTOIT" userId="5f7770c2-33f7-4bd3-a8c0-0388f5dfa124" providerId="ADAL" clId="{5FB19A2F-4634-4589-9D07-9FBCDEB93C95}" dt="2023-06-08T11:22:50.201" v="3463" actId="20577"/>
        <pc:sldMkLst>
          <pc:docMk/>
          <pc:sldMk cId="0" sldId="258"/>
        </pc:sldMkLst>
        <pc:spChg chg="mod">
          <ac:chgData name="Thierry DUTOIT" userId="5f7770c2-33f7-4bd3-a8c0-0388f5dfa124" providerId="ADAL" clId="{5FB19A2F-4634-4589-9D07-9FBCDEB93C95}" dt="2023-06-08T10:33:54.161" v="2578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8T10:34:12.308" v="2597" actId="20577"/>
          <ac:spMkLst>
            <pc:docMk/>
            <pc:sldMk cId="0" sldId="258"/>
            <ac:spMk id="4" creationId="{00000000-0000-0000-0000-000000000000}"/>
          </ac:spMkLst>
        </pc:spChg>
        <pc:spChg chg="add del mod">
          <ac:chgData name="Thierry DUTOIT" userId="5f7770c2-33f7-4bd3-a8c0-0388f5dfa124" providerId="ADAL" clId="{5FB19A2F-4634-4589-9D07-9FBCDEB93C95}" dt="2023-06-08T10:49:59.232" v="3040" actId="478"/>
          <ac:spMkLst>
            <pc:docMk/>
            <pc:sldMk cId="0" sldId="258"/>
            <ac:spMk id="7" creationId="{2B6A526E-6621-2006-62A5-D3133A55E6A7}"/>
          </ac:spMkLst>
        </pc:spChg>
        <pc:spChg chg="add del">
          <ac:chgData name="Thierry DUTOIT" userId="5f7770c2-33f7-4bd3-a8c0-0388f5dfa124" providerId="ADAL" clId="{5FB19A2F-4634-4589-9D07-9FBCDEB93C95}" dt="2023-06-08T10:34:26.656" v="2599" actId="22"/>
          <ac:spMkLst>
            <pc:docMk/>
            <pc:sldMk cId="0" sldId="258"/>
            <ac:spMk id="9" creationId="{3BCBCA9F-751B-2E01-0636-41F8245B8FDB}"/>
          </ac:spMkLst>
        </pc:spChg>
        <pc:spChg chg="add del mod">
          <ac:chgData name="Thierry DUTOIT" userId="5f7770c2-33f7-4bd3-a8c0-0388f5dfa124" providerId="ADAL" clId="{5FB19A2F-4634-4589-9D07-9FBCDEB93C95}" dt="2023-06-08T10:34:36.096" v="2603" actId="22"/>
          <ac:spMkLst>
            <pc:docMk/>
            <pc:sldMk cId="0" sldId="258"/>
            <ac:spMk id="11" creationId="{C972DB5A-42A3-490D-DB73-AA281819A53C}"/>
          </ac:spMkLst>
        </pc:spChg>
        <pc:spChg chg="add mod">
          <ac:chgData name="Thierry DUTOIT" userId="5f7770c2-33f7-4bd3-a8c0-0388f5dfa124" providerId="ADAL" clId="{5FB19A2F-4634-4589-9D07-9FBCDEB93C95}" dt="2023-06-08T11:22:50.201" v="3463" actId="20577"/>
          <ac:spMkLst>
            <pc:docMk/>
            <pc:sldMk cId="0" sldId="258"/>
            <ac:spMk id="13" creationId="{A967522D-4B46-1CD3-7EF8-7CF057391842}"/>
          </ac:spMkLst>
        </pc:spChg>
        <pc:picChg chg="add del mod">
          <ac:chgData name="Thierry DUTOIT" userId="5f7770c2-33f7-4bd3-a8c0-0388f5dfa124" providerId="ADAL" clId="{5FB19A2F-4634-4589-9D07-9FBCDEB93C95}" dt="2023-06-08T10:35:03.397" v="2605" actId="478"/>
          <ac:picMkLst>
            <pc:docMk/>
            <pc:sldMk cId="0" sldId="258"/>
            <ac:picMk id="6" creationId="{E28A24CD-AA64-1AE9-EF8F-14D41F1DB329}"/>
          </ac:picMkLst>
        </pc:picChg>
        <pc:picChg chg="add mod">
          <ac:chgData name="Thierry DUTOIT" userId="5f7770c2-33f7-4bd3-a8c0-0388f5dfa124" providerId="ADAL" clId="{5FB19A2F-4634-4589-9D07-9FBCDEB93C95}" dt="2023-06-08T10:35:03.840" v="2606"/>
          <ac:picMkLst>
            <pc:docMk/>
            <pc:sldMk cId="0" sldId="258"/>
            <ac:picMk id="12" creationId="{749B22BE-BC6F-996A-7FD9-180CB8A410A9}"/>
          </ac:picMkLst>
        </pc:picChg>
      </pc:sldChg>
      <pc:sldChg chg="addSp delSp modSp del mod">
        <pc:chgData name="Thierry DUTOIT" userId="5f7770c2-33f7-4bd3-a8c0-0388f5dfa124" providerId="ADAL" clId="{5FB19A2F-4634-4589-9D07-9FBCDEB93C95}" dt="2023-06-07T13:57:39.275" v="1694" actId="47"/>
        <pc:sldMkLst>
          <pc:docMk/>
          <pc:sldMk cId="0" sldId="259"/>
        </pc:sldMkLst>
        <pc:graphicFrameChg chg="add del mod">
          <ac:chgData name="Thierry DUTOIT" userId="5f7770c2-33f7-4bd3-a8c0-0388f5dfa124" providerId="ADAL" clId="{5FB19A2F-4634-4589-9D07-9FBCDEB93C95}" dt="2023-06-05T13:49:50.926" v="44"/>
          <ac:graphicFrameMkLst>
            <pc:docMk/>
            <pc:sldMk cId="0" sldId="259"/>
            <ac:graphicFrameMk id="5" creationId="{E62BDC65-38A9-532A-03EF-9108D4003ED1}"/>
          </ac:graphicFrameMkLst>
        </pc:graphicFrameChg>
        <pc:picChg chg="add del mod modCrop">
          <ac:chgData name="Thierry DUTOIT" userId="5f7770c2-33f7-4bd3-a8c0-0388f5dfa124" providerId="ADAL" clId="{5FB19A2F-4634-4589-9D07-9FBCDEB93C95}" dt="2023-06-07T13:57:33.309" v="1691" actId="21"/>
          <ac:picMkLst>
            <pc:docMk/>
            <pc:sldMk cId="0" sldId="259"/>
            <ac:picMk id="7" creationId="{AE471B6F-C6FF-BE4E-4471-DE5A687A6E5F}"/>
          </ac:picMkLst>
        </pc:picChg>
      </pc:sldChg>
      <pc:sldChg chg="addSp modSp del mod modTransition modShow">
        <pc:chgData name="Thierry DUTOIT" userId="5f7770c2-33f7-4bd3-a8c0-0388f5dfa124" providerId="ADAL" clId="{5FB19A2F-4634-4589-9D07-9FBCDEB93C95}" dt="2023-06-08T11:19:28.756" v="3435" actId="47"/>
        <pc:sldMkLst>
          <pc:docMk/>
          <pc:sldMk cId="0" sldId="260"/>
        </pc:sldMkLst>
        <pc:spChg chg="add mod">
          <ac:chgData name="Thierry DUTOIT" userId="5f7770c2-33f7-4bd3-a8c0-0388f5dfa124" providerId="ADAL" clId="{5FB19A2F-4634-4589-9D07-9FBCDEB93C95}" dt="2023-06-05T13:52:02.771" v="59" actId="123"/>
          <ac:spMkLst>
            <pc:docMk/>
            <pc:sldMk cId="0" sldId="260"/>
            <ac:spMk id="8" creationId="{621CE867-F28D-72A7-A34A-77CCD6B319BD}"/>
          </ac:spMkLst>
        </pc:spChg>
        <pc:picChg chg="add mod">
          <ac:chgData name="Thierry DUTOIT" userId="5f7770c2-33f7-4bd3-a8c0-0388f5dfa124" providerId="ADAL" clId="{5FB19A2F-4634-4589-9D07-9FBCDEB93C95}" dt="2023-06-05T13:51:35.802" v="55" actId="962"/>
          <ac:picMkLst>
            <pc:docMk/>
            <pc:sldMk cId="0" sldId="260"/>
            <ac:picMk id="6" creationId="{EA1099DA-B4E5-38A9-0805-9B1F271B496C}"/>
          </ac:picMkLst>
        </pc:picChg>
        <pc:picChg chg="add mod">
          <ac:chgData name="Thierry DUTOIT" userId="5f7770c2-33f7-4bd3-a8c0-0388f5dfa124" providerId="ADAL" clId="{5FB19A2F-4634-4589-9D07-9FBCDEB93C95}" dt="2023-06-07T13:57:37.495" v="1693" actId="1076"/>
          <ac:picMkLst>
            <pc:docMk/>
            <pc:sldMk cId="0" sldId="260"/>
            <ac:picMk id="9" creationId="{16EE90A4-9231-4C23-68FB-30D51692A14C}"/>
          </ac:picMkLst>
        </pc:picChg>
      </pc:sldChg>
      <pc:sldChg chg="del">
        <pc:chgData name="Thierry DUTOIT" userId="5f7770c2-33f7-4bd3-a8c0-0388f5dfa124" providerId="ADAL" clId="{5FB19A2F-4634-4589-9D07-9FBCDEB93C95}" dt="2023-06-07T13:57:41.009" v="1695" actId="47"/>
        <pc:sldMkLst>
          <pc:docMk/>
          <pc:sldMk cId="0" sldId="261"/>
        </pc:sldMkLst>
      </pc:sldChg>
      <pc:sldChg chg="addSp modSp add del mod ord modTransition modShow">
        <pc:chgData name="Thierry DUTOIT" userId="5f7770c2-33f7-4bd3-a8c0-0388f5dfa124" providerId="ADAL" clId="{5FB19A2F-4634-4589-9D07-9FBCDEB93C95}" dt="2023-06-08T11:27:49.932" v="3473" actId="47"/>
        <pc:sldMkLst>
          <pc:docMk/>
          <pc:sldMk cId="70077953" sldId="361"/>
        </pc:sldMkLst>
        <pc:spChg chg="mod">
          <ac:chgData name="Thierry DUTOIT" userId="5f7770c2-33f7-4bd3-a8c0-0388f5dfa124" providerId="ADAL" clId="{5FB19A2F-4634-4589-9D07-9FBCDEB93C95}" dt="2023-06-07T12:17:06.232" v="1316" actId="20577"/>
          <ac:spMkLst>
            <pc:docMk/>
            <pc:sldMk cId="70077953" sldId="361"/>
            <ac:spMk id="5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7T12:27:26.016" v="1450" actId="313"/>
          <ac:spMkLst>
            <pc:docMk/>
            <pc:sldMk cId="70077953" sldId="361"/>
            <ac:spMk id="7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5T14:03:33.821" v="130" actId="1038"/>
          <ac:spMkLst>
            <pc:docMk/>
            <pc:sldMk cId="70077953" sldId="361"/>
            <ac:spMk id="8" creationId="{00000000-0000-0000-0000-000000000000}"/>
          </ac:spMkLst>
        </pc:spChg>
        <pc:picChg chg="add mod">
          <ac:chgData name="Thierry DUTOIT" userId="5f7770c2-33f7-4bd3-a8c0-0388f5dfa124" providerId="ADAL" clId="{5FB19A2F-4634-4589-9D07-9FBCDEB93C95}" dt="2023-06-05T14:02:32.270" v="67"/>
          <ac:picMkLst>
            <pc:docMk/>
            <pc:sldMk cId="70077953" sldId="361"/>
            <ac:picMk id="2" creationId="{DFF096EE-B2F8-4216-71DF-12FAACADB734}"/>
          </ac:picMkLst>
        </pc:picChg>
        <pc:picChg chg="mod">
          <ac:chgData name="Thierry DUTOIT" userId="5f7770c2-33f7-4bd3-a8c0-0388f5dfa124" providerId="ADAL" clId="{5FB19A2F-4634-4589-9D07-9FBCDEB93C95}" dt="2023-06-05T14:03:33.821" v="130" actId="1038"/>
          <ac:picMkLst>
            <pc:docMk/>
            <pc:sldMk cId="70077953" sldId="361"/>
            <ac:picMk id="10" creationId="{00000000-0000-0000-0000-000000000000}"/>
          </ac:picMkLst>
        </pc:picChg>
      </pc:sldChg>
      <pc:sldChg chg="addSp modSp add mod modTransition modAnim">
        <pc:chgData name="Thierry DUTOIT" userId="5f7770c2-33f7-4bd3-a8c0-0388f5dfa124" providerId="ADAL" clId="{5FB19A2F-4634-4589-9D07-9FBCDEB93C95}" dt="2023-06-08T11:21:25.232" v="3457"/>
        <pc:sldMkLst>
          <pc:docMk/>
          <pc:sldMk cId="834387036" sldId="396"/>
        </pc:sldMkLst>
        <pc:spChg chg="mod">
          <ac:chgData name="Thierry DUTOIT" userId="5f7770c2-33f7-4bd3-a8c0-0388f5dfa124" providerId="ADAL" clId="{5FB19A2F-4634-4589-9D07-9FBCDEB93C95}" dt="2023-06-08T11:14:09.776" v="3361" actId="20577"/>
          <ac:spMkLst>
            <pc:docMk/>
            <pc:sldMk cId="834387036" sldId="396"/>
            <ac:spMk id="2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8T09:49:46.351" v="1989" actId="1076"/>
          <ac:spMkLst>
            <pc:docMk/>
            <pc:sldMk cId="834387036" sldId="396"/>
            <ac:spMk id="5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8T11:20:37.279" v="3453" actId="1036"/>
          <ac:spMkLst>
            <pc:docMk/>
            <pc:sldMk cId="834387036" sldId="396"/>
            <ac:spMk id="7" creationId="{00000000-0000-0000-0000-000000000000}"/>
          </ac:spMkLst>
        </pc:spChg>
        <pc:picChg chg="add mod">
          <ac:chgData name="Thierry DUTOIT" userId="5f7770c2-33f7-4bd3-a8c0-0388f5dfa124" providerId="ADAL" clId="{5FB19A2F-4634-4589-9D07-9FBCDEB93C95}" dt="2023-06-05T14:02:29.618" v="66"/>
          <ac:picMkLst>
            <pc:docMk/>
            <pc:sldMk cId="834387036" sldId="396"/>
            <ac:picMk id="3" creationId="{A1697F51-7252-038F-F871-F310841A9F09}"/>
          </ac:picMkLst>
        </pc:picChg>
        <pc:picChg chg="mod">
          <ac:chgData name="Thierry DUTOIT" userId="5f7770c2-33f7-4bd3-a8c0-0388f5dfa124" providerId="ADAL" clId="{5FB19A2F-4634-4589-9D07-9FBCDEB93C95}" dt="2023-06-08T11:20:37.279" v="3453" actId="1036"/>
          <ac:picMkLst>
            <pc:docMk/>
            <pc:sldMk cId="834387036" sldId="396"/>
            <ac:picMk id="6" creationId="{00000000-0000-0000-0000-000000000000}"/>
          </ac:picMkLst>
        </pc:picChg>
      </pc:sldChg>
      <pc:sldChg chg="addSp modSp add mod ord modTransition">
        <pc:chgData name="Thierry DUTOIT" userId="5f7770c2-33f7-4bd3-a8c0-0388f5dfa124" providerId="ADAL" clId="{5FB19A2F-4634-4589-9D07-9FBCDEB93C95}" dt="2023-06-08T11:13:05.421" v="3356" actId="11529"/>
        <pc:sldMkLst>
          <pc:docMk/>
          <pc:sldMk cId="1316882303" sldId="400"/>
        </pc:sldMkLst>
        <pc:spChg chg="mod">
          <ac:chgData name="Thierry DUTOIT" userId="5f7770c2-33f7-4bd3-a8c0-0388f5dfa124" providerId="ADAL" clId="{5FB19A2F-4634-4589-9D07-9FBCDEB93C95}" dt="2023-06-08T09:50:42.138" v="1996" actId="108"/>
          <ac:spMkLst>
            <pc:docMk/>
            <pc:sldMk cId="1316882303" sldId="400"/>
            <ac:spMk id="3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7T14:11:47.914" v="1977" actId="207"/>
          <ac:spMkLst>
            <pc:docMk/>
            <pc:sldMk cId="1316882303" sldId="400"/>
            <ac:spMk id="8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7T14:11:47.914" v="1977" actId="207"/>
          <ac:spMkLst>
            <pc:docMk/>
            <pc:sldMk cId="1316882303" sldId="400"/>
            <ac:spMk id="9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7T14:11:47.914" v="1977" actId="207"/>
          <ac:spMkLst>
            <pc:docMk/>
            <pc:sldMk cId="1316882303" sldId="400"/>
            <ac:spMk id="10" creationId="{00000000-0000-0000-0000-000000000000}"/>
          </ac:spMkLst>
        </pc:spChg>
        <pc:spChg chg="add">
          <ac:chgData name="Thierry DUTOIT" userId="5f7770c2-33f7-4bd3-a8c0-0388f5dfa124" providerId="ADAL" clId="{5FB19A2F-4634-4589-9D07-9FBCDEB93C95}" dt="2023-06-08T11:13:05.421" v="3356" actId="11529"/>
          <ac:spMkLst>
            <pc:docMk/>
            <pc:sldMk cId="1316882303" sldId="400"/>
            <ac:spMk id="12" creationId="{B97177E9-5C9B-A424-5ED7-86903B9AD0A2}"/>
          </ac:spMkLst>
        </pc:spChg>
        <pc:picChg chg="add mod">
          <ac:chgData name="Thierry DUTOIT" userId="5f7770c2-33f7-4bd3-a8c0-0388f5dfa124" providerId="ADAL" clId="{5FB19A2F-4634-4589-9D07-9FBCDEB93C95}" dt="2023-06-05T14:02:26.302" v="65"/>
          <ac:picMkLst>
            <pc:docMk/>
            <pc:sldMk cId="1316882303" sldId="400"/>
            <ac:picMk id="4" creationId="{4D913EDC-8BB1-9275-0DC3-89688862B188}"/>
          </ac:picMkLst>
        </pc:picChg>
      </pc:sldChg>
      <pc:sldChg chg="addSp modSp add del mod ord modTransition modShow">
        <pc:chgData name="Thierry DUTOIT" userId="5f7770c2-33f7-4bd3-a8c0-0388f5dfa124" providerId="ADAL" clId="{5FB19A2F-4634-4589-9D07-9FBCDEB93C95}" dt="2023-06-08T11:27:49.375" v="3472" actId="47"/>
        <pc:sldMkLst>
          <pc:docMk/>
          <pc:sldMk cId="470328709" sldId="401"/>
        </pc:sldMkLst>
        <pc:spChg chg="mod">
          <ac:chgData name="Thierry DUTOIT" userId="5f7770c2-33f7-4bd3-a8c0-0388f5dfa124" providerId="ADAL" clId="{5FB19A2F-4634-4589-9D07-9FBCDEB93C95}" dt="2023-06-07T12:16:50.467" v="1308" actId="20577"/>
          <ac:spMkLst>
            <pc:docMk/>
            <pc:sldMk cId="470328709" sldId="401"/>
            <ac:spMk id="5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7T12:31:11.692" v="1477" actId="20577"/>
          <ac:spMkLst>
            <pc:docMk/>
            <pc:sldMk cId="470328709" sldId="401"/>
            <ac:spMk id="7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5T14:03:50.615" v="155" actId="1037"/>
          <ac:spMkLst>
            <pc:docMk/>
            <pc:sldMk cId="470328709" sldId="401"/>
            <ac:spMk id="9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5T14:03:50.615" v="155" actId="1037"/>
          <ac:spMkLst>
            <pc:docMk/>
            <pc:sldMk cId="470328709" sldId="401"/>
            <ac:spMk id="12" creationId="{00000000-0000-0000-0000-000000000000}"/>
          </ac:spMkLst>
        </pc:spChg>
        <pc:picChg chg="add mod">
          <ac:chgData name="Thierry DUTOIT" userId="5f7770c2-33f7-4bd3-a8c0-0388f5dfa124" providerId="ADAL" clId="{5FB19A2F-4634-4589-9D07-9FBCDEB93C95}" dt="2023-06-05T14:02:33.811" v="68"/>
          <ac:picMkLst>
            <pc:docMk/>
            <pc:sldMk cId="470328709" sldId="401"/>
            <ac:picMk id="2" creationId="{821A9151-B73F-9BD5-815D-86D5811F7ADD}"/>
          </ac:picMkLst>
        </pc:picChg>
        <pc:picChg chg="mod">
          <ac:chgData name="Thierry DUTOIT" userId="5f7770c2-33f7-4bd3-a8c0-0388f5dfa124" providerId="ADAL" clId="{5FB19A2F-4634-4589-9D07-9FBCDEB93C95}" dt="2023-06-05T14:03:50.615" v="155" actId="1037"/>
          <ac:picMkLst>
            <pc:docMk/>
            <pc:sldMk cId="470328709" sldId="401"/>
            <ac:picMk id="11" creationId="{00000000-0000-0000-0000-000000000000}"/>
          </ac:picMkLst>
        </pc:picChg>
      </pc:sldChg>
      <pc:sldChg chg="addSp delSp modSp add mod modTransition">
        <pc:chgData name="Thierry DUTOIT" userId="5f7770c2-33f7-4bd3-a8c0-0388f5dfa124" providerId="ADAL" clId="{5FB19A2F-4634-4589-9D07-9FBCDEB93C95}" dt="2023-06-08T11:08:00.554" v="3331" actId="20577"/>
        <pc:sldMkLst>
          <pc:docMk/>
          <pc:sldMk cId="708709844" sldId="415"/>
        </pc:sldMkLst>
        <pc:spChg chg="del">
          <ac:chgData name="Thierry DUTOIT" userId="5f7770c2-33f7-4bd3-a8c0-0388f5dfa124" providerId="ADAL" clId="{5FB19A2F-4634-4589-9D07-9FBCDEB93C95}" dt="2023-06-05T14:24:15.122" v="232" actId="478"/>
          <ac:spMkLst>
            <pc:docMk/>
            <pc:sldMk cId="708709844" sldId="415"/>
            <ac:spMk id="2" creationId="{00000000-0000-0000-0000-000000000000}"/>
          </ac:spMkLst>
        </pc:spChg>
        <pc:spChg chg="mod">
          <ac:chgData name="Thierry DUTOIT" userId="5f7770c2-33f7-4bd3-a8c0-0388f5dfa124" providerId="ADAL" clId="{5FB19A2F-4634-4589-9D07-9FBCDEB93C95}" dt="2023-06-08T11:08:00.554" v="3331" actId="20577"/>
          <ac:spMkLst>
            <pc:docMk/>
            <pc:sldMk cId="708709844" sldId="415"/>
            <ac:spMk id="7" creationId="{00000000-0000-0000-0000-000000000000}"/>
          </ac:spMkLst>
        </pc:spChg>
        <pc:picChg chg="add mod">
          <ac:chgData name="Thierry DUTOIT" userId="5f7770c2-33f7-4bd3-a8c0-0388f5dfa124" providerId="ADAL" clId="{5FB19A2F-4634-4589-9D07-9FBCDEB93C95}" dt="2023-06-05T14:23:39.813" v="157"/>
          <ac:picMkLst>
            <pc:docMk/>
            <pc:sldMk cId="708709844" sldId="415"/>
            <ac:picMk id="3" creationId="{41FA9A55-1D8D-3E8E-7244-ABD103AF3A78}"/>
          </ac:picMkLst>
        </pc:picChg>
      </pc:sldChg>
      <pc:sldChg chg="add del">
        <pc:chgData name="Thierry DUTOIT" userId="5f7770c2-33f7-4bd3-a8c0-0388f5dfa124" providerId="ADAL" clId="{5FB19A2F-4634-4589-9D07-9FBCDEB93C95}" dt="2023-06-06T12:14:01.409" v="989" actId="47"/>
        <pc:sldMkLst>
          <pc:docMk/>
          <pc:sldMk cId="3866295503" sldId="463"/>
        </pc:sldMkLst>
      </pc:sldChg>
      <pc:sldChg chg="add del">
        <pc:chgData name="Thierry DUTOIT" userId="5f7770c2-33f7-4bd3-a8c0-0388f5dfa124" providerId="ADAL" clId="{5FB19A2F-4634-4589-9D07-9FBCDEB93C95}" dt="2023-06-06T12:21:50.160" v="1045" actId="47"/>
        <pc:sldMkLst>
          <pc:docMk/>
          <pc:sldMk cId="2203452723" sldId="464"/>
        </pc:sldMkLst>
      </pc:sldChg>
      <pc:sldChg chg="modSp add del mod modShow">
        <pc:chgData name="Thierry DUTOIT" userId="5f7770c2-33f7-4bd3-a8c0-0388f5dfa124" providerId="ADAL" clId="{5FB19A2F-4634-4589-9D07-9FBCDEB93C95}" dt="2023-06-07T13:52:37.784" v="1641" actId="47"/>
        <pc:sldMkLst>
          <pc:docMk/>
          <pc:sldMk cId="2107357599" sldId="465"/>
        </pc:sldMkLst>
        <pc:spChg chg="mod">
          <ac:chgData name="Thierry DUTOIT" userId="5f7770c2-33f7-4bd3-a8c0-0388f5dfa124" providerId="ADAL" clId="{5FB19A2F-4634-4589-9D07-9FBCDEB93C95}" dt="2023-06-06T11:42:09.963" v="919" actId="27636"/>
          <ac:spMkLst>
            <pc:docMk/>
            <pc:sldMk cId="2107357599" sldId="465"/>
            <ac:spMk id="9" creationId="{9FA2FCD9-E389-39D8-BC48-2D3D0C86B5D1}"/>
          </ac:spMkLst>
        </pc:spChg>
      </pc:sldChg>
      <pc:sldChg chg="add del">
        <pc:chgData name="Thierry DUTOIT" userId="5f7770c2-33f7-4bd3-a8c0-0388f5dfa124" providerId="ADAL" clId="{5FB19A2F-4634-4589-9D07-9FBCDEB93C95}" dt="2023-06-07T13:57:25.312" v="1690" actId="47"/>
        <pc:sldMkLst>
          <pc:docMk/>
          <pc:sldMk cId="3152372551" sldId="466"/>
        </pc:sldMkLst>
      </pc:sldChg>
      <pc:sldChg chg="modSp add mod ord modTransition">
        <pc:chgData name="Thierry DUTOIT" userId="5f7770c2-33f7-4bd3-a8c0-0388f5dfa124" providerId="ADAL" clId="{5FB19A2F-4634-4589-9D07-9FBCDEB93C95}" dt="2023-06-08T11:23:58.999" v="3469" actId="1035"/>
        <pc:sldMkLst>
          <pc:docMk/>
          <pc:sldMk cId="3426999969" sldId="467"/>
        </pc:sldMkLst>
        <pc:spChg chg="mod">
          <ac:chgData name="Thierry DUTOIT" userId="5f7770c2-33f7-4bd3-a8c0-0388f5dfa124" providerId="ADAL" clId="{5FB19A2F-4634-4589-9D07-9FBCDEB93C95}" dt="2023-06-08T09:55:06.581" v="2204" actId="120"/>
          <ac:spMkLst>
            <pc:docMk/>
            <pc:sldMk cId="3426999969" sldId="467"/>
            <ac:spMk id="2" creationId="{2CBC0290-6176-3DDA-B98B-B0CEF212F958}"/>
          </ac:spMkLst>
        </pc:spChg>
        <pc:spChg chg="mod">
          <ac:chgData name="Thierry DUTOIT" userId="5f7770c2-33f7-4bd3-a8c0-0388f5dfa124" providerId="ADAL" clId="{5FB19A2F-4634-4589-9D07-9FBCDEB93C95}" dt="2023-06-08T10:42:59.581" v="2890" actId="20577"/>
          <ac:spMkLst>
            <pc:docMk/>
            <pc:sldMk cId="3426999969" sldId="467"/>
            <ac:spMk id="5" creationId="{6AB614D2-8958-71C9-8BF5-F898A471716D}"/>
          </ac:spMkLst>
        </pc:spChg>
        <pc:spChg chg="mod">
          <ac:chgData name="Thierry DUTOIT" userId="5f7770c2-33f7-4bd3-a8c0-0388f5dfa124" providerId="ADAL" clId="{5FB19A2F-4634-4589-9D07-9FBCDEB93C95}" dt="2023-06-08T10:42:42.530" v="2886" actId="20577"/>
          <ac:spMkLst>
            <pc:docMk/>
            <pc:sldMk cId="3426999969" sldId="467"/>
            <ac:spMk id="32" creationId="{3CCC7931-E12F-0390-A4EB-0F196B296780}"/>
          </ac:spMkLst>
        </pc:spChg>
        <pc:spChg chg="mod">
          <ac:chgData name="Thierry DUTOIT" userId="5f7770c2-33f7-4bd3-a8c0-0388f5dfa124" providerId="ADAL" clId="{5FB19A2F-4634-4589-9D07-9FBCDEB93C95}" dt="2023-06-08T10:44:52.187" v="2991" actId="20577"/>
          <ac:spMkLst>
            <pc:docMk/>
            <pc:sldMk cId="3426999969" sldId="467"/>
            <ac:spMk id="36" creationId="{22ECB769-8184-E3C3-E27A-55BA3C4D6E57}"/>
          </ac:spMkLst>
        </pc:spChg>
        <pc:picChg chg="mod">
          <ac:chgData name="Thierry DUTOIT" userId="5f7770c2-33f7-4bd3-a8c0-0388f5dfa124" providerId="ADAL" clId="{5FB19A2F-4634-4589-9D07-9FBCDEB93C95}" dt="2023-06-08T10:47:42.644" v="3003" actId="14100"/>
          <ac:picMkLst>
            <pc:docMk/>
            <pc:sldMk cId="3426999969" sldId="467"/>
            <ac:picMk id="31" creationId="{919A0E80-01B5-D5E8-07C6-C48EB69E6A82}"/>
          </ac:picMkLst>
        </pc:picChg>
        <pc:picChg chg="mod">
          <ac:chgData name="Thierry DUTOIT" userId="5f7770c2-33f7-4bd3-a8c0-0388f5dfa124" providerId="ADAL" clId="{5FB19A2F-4634-4589-9D07-9FBCDEB93C95}" dt="2023-06-08T11:23:58.999" v="3469" actId="1035"/>
          <ac:picMkLst>
            <pc:docMk/>
            <pc:sldMk cId="3426999969" sldId="467"/>
            <ac:picMk id="35" creationId="{663381B2-CA91-CCE2-3549-451F0204B076}"/>
          </ac:picMkLst>
        </pc:picChg>
      </pc:sldChg>
      <pc:sldChg chg="modSp add mod ord modTransition">
        <pc:chgData name="Thierry DUTOIT" userId="5f7770c2-33f7-4bd3-a8c0-0388f5dfa124" providerId="ADAL" clId="{5FB19A2F-4634-4589-9D07-9FBCDEB93C95}" dt="2023-06-08T09:54:55.935" v="2203" actId="20577"/>
        <pc:sldMkLst>
          <pc:docMk/>
          <pc:sldMk cId="3419898557" sldId="468"/>
        </pc:sldMkLst>
        <pc:spChg chg="mod">
          <ac:chgData name="Thierry DUTOIT" userId="5f7770c2-33f7-4bd3-a8c0-0388f5dfa124" providerId="ADAL" clId="{5FB19A2F-4634-4589-9D07-9FBCDEB93C95}" dt="2023-06-08T09:54:55.935" v="2203" actId="20577"/>
          <ac:spMkLst>
            <pc:docMk/>
            <pc:sldMk cId="3419898557" sldId="468"/>
            <ac:spMk id="2" creationId="{2CBC0290-6176-3DDA-B98B-B0CEF212F958}"/>
          </ac:spMkLst>
        </pc:spChg>
        <pc:spChg chg="mod">
          <ac:chgData name="Thierry DUTOIT" userId="5f7770c2-33f7-4bd3-a8c0-0388f5dfa124" providerId="ADAL" clId="{5FB19A2F-4634-4589-9D07-9FBCDEB93C95}" dt="2023-06-08T09:53:38.224" v="2077" actId="20577"/>
          <ac:spMkLst>
            <pc:docMk/>
            <pc:sldMk cId="3419898557" sldId="468"/>
            <ac:spMk id="5" creationId="{6AB614D2-8958-71C9-8BF5-F898A471716D}"/>
          </ac:spMkLst>
        </pc:spChg>
        <pc:spChg chg="mod">
          <ac:chgData name="Thierry DUTOIT" userId="5f7770c2-33f7-4bd3-a8c0-0388f5dfa124" providerId="ADAL" clId="{5FB19A2F-4634-4589-9D07-9FBCDEB93C95}" dt="2023-06-08T09:53:45.785" v="2085" actId="20577"/>
          <ac:spMkLst>
            <pc:docMk/>
            <pc:sldMk cId="3419898557" sldId="468"/>
            <ac:spMk id="11" creationId="{389C4BBF-9BD5-FB8D-1C93-8C954BF98B05}"/>
          </ac:spMkLst>
        </pc:spChg>
        <pc:spChg chg="mod">
          <ac:chgData name="Thierry DUTOIT" userId="5f7770c2-33f7-4bd3-a8c0-0388f5dfa124" providerId="ADAL" clId="{5FB19A2F-4634-4589-9D07-9FBCDEB93C95}" dt="2023-06-08T09:54:24.734" v="2169" actId="20577"/>
          <ac:spMkLst>
            <pc:docMk/>
            <pc:sldMk cId="3419898557" sldId="468"/>
            <ac:spMk id="12" creationId="{37549C85-2A3A-AA40-3069-EAD69A61BF77}"/>
          </ac:spMkLst>
        </pc:spChg>
      </pc:sldChg>
      <pc:sldChg chg="delSp modSp add mod ord modTransition">
        <pc:chgData name="Thierry DUTOIT" userId="5f7770c2-33f7-4bd3-a8c0-0388f5dfa124" providerId="ADAL" clId="{5FB19A2F-4634-4589-9D07-9FBCDEB93C95}" dt="2023-06-08T10:50:34.029" v="3042" actId="1076"/>
        <pc:sldMkLst>
          <pc:docMk/>
          <pc:sldMk cId="3221134903" sldId="469"/>
        </pc:sldMkLst>
        <pc:spChg chg="mod">
          <ac:chgData name="Thierry DUTOIT" userId="5f7770c2-33f7-4bd3-a8c0-0388f5dfa124" providerId="ADAL" clId="{5FB19A2F-4634-4589-9D07-9FBCDEB93C95}" dt="2023-06-08T10:50:34.029" v="3042" actId="1076"/>
          <ac:spMkLst>
            <pc:docMk/>
            <pc:sldMk cId="3221134903" sldId="469"/>
            <ac:spMk id="2" creationId="{2CBC0290-6176-3DDA-B98B-B0CEF212F958}"/>
          </ac:spMkLst>
        </pc:spChg>
        <pc:spChg chg="mod">
          <ac:chgData name="Thierry DUTOIT" userId="5f7770c2-33f7-4bd3-a8c0-0388f5dfa124" providerId="ADAL" clId="{5FB19A2F-4634-4589-9D07-9FBCDEB93C95}" dt="2023-06-08T10:00:37.653" v="2367" actId="20577"/>
          <ac:spMkLst>
            <pc:docMk/>
            <pc:sldMk cId="3221134903" sldId="469"/>
            <ac:spMk id="7" creationId="{F3DD97F3-04C7-5157-7F6C-35CC6975DCF5}"/>
          </ac:spMkLst>
        </pc:spChg>
        <pc:spChg chg="mod">
          <ac:chgData name="Thierry DUTOIT" userId="5f7770c2-33f7-4bd3-a8c0-0388f5dfa124" providerId="ADAL" clId="{5FB19A2F-4634-4589-9D07-9FBCDEB93C95}" dt="2023-06-08T10:00:04.901" v="2314" actId="20577"/>
          <ac:spMkLst>
            <pc:docMk/>
            <pc:sldMk cId="3221134903" sldId="469"/>
            <ac:spMk id="10" creationId="{ABDC9FCC-A0C6-194D-F046-4F238E4957D5}"/>
          </ac:spMkLst>
        </pc:spChg>
        <pc:spChg chg="del">
          <ac:chgData name="Thierry DUTOIT" userId="5f7770c2-33f7-4bd3-a8c0-0388f5dfa124" providerId="ADAL" clId="{5FB19A2F-4634-4589-9D07-9FBCDEB93C95}" dt="2023-06-07T13:51:27.093" v="1629" actId="478"/>
          <ac:spMkLst>
            <pc:docMk/>
            <pc:sldMk cId="3221134903" sldId="469"/>
            <ac:spMk id="36" creationId="{22ECB769-8184-E3C3-E27A-55BA3C4D6E57}"/>
          </ac:spMkLst>
        </pc:spChg>
        <pc:picChg chg="del">
          <ac:chgData name="Thierry DUTOIT" userId="5f7770c2-33f7-4bd3-a8c0-0388f5dfa124" providerId="ADAL" clId="{5FB19A2F-4634-4589-9D07-9FBCDEB93C95}" dt="2023-06-07T13:51:27.093" v="1629" actId="478"/>
          <ac:picMkLst>
            <pc:docMk/>
            <pc:sldMk cId="3221134903" sldId="469"/>
            <ac:picMk id="3" creationId="{CF3D3091-BE96-9E55-F01E-AF32A9543264}"/>
          </ac:picMkLst>
        </pc:picChg>
        <pc:picChg chg="mod">
          <ac:chgData name="Thierry DUTOIT" userId="5f7770c2-33f7-4bd3-a8c0-0388f5dfa124" providerId="ADAL" clId="{5FB19A2F-4634-4589-9D07-9FBCDEB93C95}" dt="2023-06-07T13:52:32.647" v="1640" actId="1076"/>
          <ac:picMkLst>
            <pc:docMk/>
            <pc:sldMk cId="3221134903" sldId="469"/>
            <ac:picMk id="6" creationId="{EE5B136F-F847-958C-7491-EA18F254A5EA}"/>
          </ac:picMkLst>
        </pc:picChg>
        <pc:picChg chg="mod modCrop">
          <ac:chgData name="Thierry DUTOIT" userId="5f7770c2-33f7-4bd3-a8c0-0388f5dfa124" providerId="ADAL" clId="{5FB19A2F-4634-4589-9D07-9FBCDEB93C95}" dt="2023-06-07T13:52:32.647" v="1640" actId="1076"/>
          <ac:picMkLst>
            <pc:docMk/>
            <pc:sldMk cId="3221134903" sldId="469"/>
            <ac:picMk id="9" creationId="{0AEA4E75-F3D0-6B3D-2371-243A2A8DED6C}"/>
          </ac:picMkLst>
        </pc:picChg>
      </pc:sldChg>
      <pc:sldChg chg="modSp add del mod ord modTransition">
        <pc:chgData name="Thierry DUTOIT" userId="5f7770c2-33f7-4bd3-a8c0-0388f5dfa124" providerId="ADAL" clId="{5FB19A2F-4634-4589-9D07-9FBCDEB93C95}" dt="2023-06-08T10:45:43.019" v="2992" actId="47"/>
        <pc:sldMkLst>
          <pc:docMk/>
          <pc:sldMk cId="554561587" sldId="470"/>
        </pc:sldMkLst>
        <pc:spChg chg="mod">
          <ac:chgData name="Thierry DUTOIT" userId="5f7770c2-33f7-4bd3-a8c0-0388f5dfa124" providerId="ADAL" clId="{5FB19A2F-4634-4589-9D07-9FBCDEB93C95}" dt="2023-06-08T09:57:12.174" v="2251" actId="1035"/>
          <ac:spMkLst>
            <pc:docMk/>
            <pc:sldMk cId="554561587" sldId="470"/>
            <ac:spMk id="2" creationId="{2CBC0290-6176-3DDA-B98B-B0CEF212F958}"/>
          </ac:spMkLst>
        </pc:spChg>
      </pc:sldChg>
      <pc:sldChg chg="addSp delSp modSp add del mod modTransition">
        <pc:chgData name="Thierry DUTOIT" userId="5f7770c2-33f7-4bd3-a8c0-0388f5dfa124" providerId="ADAL" clId="{5FB19A2F-4634-4589-9D07-9FBCDEB93C95}" dt="2023-06-08T11:05:28.497" v="3312" actId="47"/>
        <pc:sldMkLst>
          <pc:docMk/>
          <pc:sldMk cId="2183123565" sldId="471"/>
        </pc:sldMkLst>
        <pc:spChg chg="del">
          <ac:chgData name="Thierry DUTOIT" userId="5f7770c2-33f7-4bd3-a8c0-0388f5dfa124" providerId="ADAL" clId="{5FB19A2F-4634-4589-9D07-9FBCDEB93C95}" dt="2023-06-08T10:51:57.697" v="3065" actId="478"/>
          <ac:spMkLst>
            <pc:docMk/>
            <pc:sldMk cId="2183123565" sldId="471"/>
            <ac:spMk id="2" creationId="{3F5AB2CC-9DB7-7B17-CA9E-BF77AA44392B}"/>
          </ac:spMkLst>
        </pc:spChg>
        <pc:spChg chg="add del mod">
          <ac:chgData name="Thierry DUTOIT" userId="5f7770c2-33f7-4bd3-a8c0-0388f5dfa124" providerId="ADAL" clId="{5FB19A2F-4634-4589-9D07-9FBCDEB93C95}" dt="2023-06-08T10:52:01.207" v="3067" actId="478"/>
          <ac:spMkLst>
            <pc:docMk/>
            <pc:sldMk cId="2183123565" sldId="471"/>
            <ac:spMk id="4" creationId="{7760F7F4-1F20-5CB8-7E6C-ED76C7FDAF72}"/>
          </ac:spMkLst>
        </pc:spChg>
        <pc:spChg chg="add mod">
          <ac:chgData name="Thierry DUTOIT" userId="5f7770c2-33f7-4bd3-a8c0-0388f5dfa124" providerId="ADAL" clId="{5FB19A2F-4634-4589-9D07-9FBCDEB93C95}" dt="2023-06-08T10:51:58.093" v="3066"/>
          <ac:spMkLst>
            <pc:docMk/>
            <pc:sldMk cId="2183123565" sldId="471"/>
            <ac:spMk id="5" creationId="{853535FC-9745-D2DA-747D-73C6C401B6B7}"/>
          </ac:spMkLst>
        </pc:spChg>
        <pc:spChg chg="mod">
          <ac:chgData name="Thierry DUTOIT" userId="5f7770c2-33f7-4bd3-a8c0-0388f5dfa124" providerId="ADAL" clId="{5FB19A2F-4634-4589-9D07-9FBCDEB93C95}" dt="2023-06-08T11:02:41.610" v="3311" actId="1076"/>
          <ac:spMkLst>
            <pc:docMk/>
            <pc:sldMk cId="2183123565" sldId="471"/>
            <ac:spMk id="26" creationId="{62DE8C81-74E8-F747-9899-34E3B5EBECA5}"/>
          </ac:spMkLst>
        </pc:spChg>
        <pc:picChg chg="del">
          <ac:chgData name="Thierry DUTOIT" userId="5f7770c2-33f7-4bd3-a8c0-0388f5dfa124" providerId="ADAL" clId="{5FB19A2F-4634-4589-9D07-9FBCDEB93C95}" dt="2023-06-08T11:02:27.615" v="3309" actId="478"/>
          <ac:picMkLst>
            <pc:docMk/>
            <pc:sldMk cId="2183123565" sldId="471"/>
            <ac:picMk id="24" creationId="{E24E6A01-1FFF-C11B-8908-860C546B6381}"/>
          </ac:picMkLst>
        </pc:picChg>
        <pc:picChg chg="mod">
          <ac:chgData name="Thierry DUTOIT" userId="5f7770c2-33f7-4bd3-a8c0-0388f5dfa124" providerId="ADAL" clId="{5FB19A2F-4634-4589-9D07-9FBCDEB93C95}" dt="2023-06-08T11:02:34.220" v="3310" actId="1076"/>
          <ac:picMkLst>
            <pc:docMk/>
            <pc:sldMk cId="2183123565" sldId="471"/>
            <ac:picMk id="25" creationId="{FB38677E-ADEA-3632-3FC3-76F0CE0B1EF9}"/>
          </ac:picMkLst>
        </pc:picChg>
        <pc:picChg chg="del">
          <ac:chgData name="Thierry DUTOIT" userId="5f7770c2-33f7-4bd3-a8c0-0388f5dfa124" providerId="ADAL" clId="{5FB19A2F-4634-4589-9D07-9FBCDEB93C95}" dt="2023-06-07T14:09:16.114" v="1924" actId="478"/>
          <ac:picMkLst>
            <pc:docMk/>
            <pc:sldMk cId="2183123565" sldId="471"/>
            <ac:picMk id="27" creationId="{BBF87E1F-31E6-9FDB-3EB7-9D102326BC2C}"/>
          </ac:picMkLst>
        </pc:picChg>
      </pc:sldChg>
      <pc:sldChg chg="add del">
        <pc:chgData name="Thierry DUTOIT" userId="5f7770c2-33f7-4bd3-a8c0-0388f5dfa124" providerId="ADAL" clId="{5FB19A2F-4634-4589-9D07-9FBCDEB93C95}" dt="2023-06-06T12:24:23.801" v="1047" actId="47"/>
        <pc:sldMkLst>
          <pc:docMk/>
          <pc:sldMk cId="2322269291" sldId="472"/>
        </pc:sldMkLst>
      </pc:sldChg>
      <pc:sldChg chg="modSp add del mod">
        <pc:chgData name="Thierry DUTOIT" userId="5f7770c2-33f7-4bd3-a8c0-0388f5dfa124" providerId="ADAL" clId="{5FB19A2F-4634-4589-9D07-9FBCDEB93C95}" dt="2023-06-07T13:50:00.135" v="1625" actId="47"/>
        <pc:sldMkLst>
          <pc:docMk/>
          <pc:sldMk cId="840434582" sldId="473"/>
        </pc:sldMkLst>
        <pc:picChg chg="mod">
          <ac:chgData name="Thierry DUTOIT" userId="5f7770c2-33f7-4bd3-a8c0-0388f5dfa124" providerId="ADAL" clId="{5FB19A2F-4634-4589-9D07-9FBCDEB93C95}" dt="2023-06-06T12:22:47.029" v="1046" actId="1076"/>
          <ac:picMkLst>
            <pc:docMk/>
            <pc:sldMk cId="840434582" sldId="473"/>
            <ac:picMk id="6" creationId="{5C9829D4-CDEA-F674-3833-03950A090E1D}"/>
          </ac:picMkLst>
        </pc:picChg>
      </pc:sldChg>
      <pc:sldChg chg="modSp add del mod">
        <pc:chgData name="Thierry DUTOIT" userId="5f7770c2-33f7-4bd3-a8c0-0388f5dfa124" providerId="ADAL" clId="{5FB19A2F-4634-4589-9D07-9FBCDEB93C95}" dt="2023-06-07T13:47:54.886" v="1618" actId="47"/>
        <pc:sldMkLst>
          <pc:docMk/>
          <pc:sldMk cId="2469083843" sldId="474"/>
        </pc:sldMkLst>
        <pc:spChg chg="mod">
          <ac:chgData name="Thierry DUTOIT" userId="5f7770c2-33f7-4bd3-a8c0-0388f5dfa124" providerId="ADAL" clId="{5FB19A2F-4634-4589-9D07-9FBCDEB93C95}" dt="2023-06-07T13:47:40.005" v="1617" actId="1076"/>
          <ac:spMkLst>
            <pc:docMk/>
            <pc:sldMk cId="2469083843" sldId="474"/>
            <ac:spMk id="2" creationId="{2CBC0290-6176-3DDA-B98B-B0CEF212F958}"/>
          </ac:spMkLst>
        </pc:spChg>
        <pc:spChg chg="mod">
          <ac:chgData name="Thierry DUTOIT" userId="5f7770c2-33f7-4bd3-a8c0-0388f5dfa124" providerId="ADAL" clId="{5FB19A2F-4634-4589-9D07-9FBCDEB93C95}" dt="2023-06-07T13:47:33.297" v="1616" actId="403"/>
          <ac:spMkLst>
            <pc:docMk/>
            <pc:sldMk cId="2469083843" sldId="474"/>
            <ac:spMk id="4" creationId="{CB320E86-2F69-30F2-E552-343CCD033B35}"/>
          </ac:spMkLst>
        </pc:spChg>
      </pc:sldChg>
      <pc:sldChg chg="addSp delSp modSp add mod modTransition modAnim">
        <pc:chgData name="Thierry DUTOIT" userId="5f7770c2-33f7-4bd3-a8c0-0388f5dfa124" providerId="ADAL" clId="{5FB19A2F-4634-4589-9D07-9FBCDEB93C95}" dt="2023-06-08T11:26:00.916" v="3470"/>
        <pc:sldMkLst>
          <pc:docMk/>
          <pc:sldMk cId="2981645499" sldId="475"/>
        </pc:sldMkLst>
        <pc:spChg chg="del mod">
          <ac:chgData name="Thierry DUTOIT" userId="5f7770c2-33f7-4bd3-a8c0-0388f5dfa124" providerId="ADAL" clId="{5FB19A2F-4634-4589-9D07-9FBCDEB93C95}" dt="2023-06-08T11:11:24.157" v="3344" actId="478"/>
          <ac:spMkLst>
            <pc:docMk/>
            <pc:sldMk cId="2981645499" sldId="475"/>
            <ac:spMk id="2" creationId="{3F5AB2CC-9DB7-7B17-CA9E-BF77AA44392B}"/>
          </ac:spMkLst>
        </pc:spChg>
        <pc:spChg chg="add mod">
          <ac:chgData name="Thierry DUTOIT" userId="5f7770c2-33f7-4bd3-a8c0-0388f5dfa124" providerId="ADAL" clId="{5FB19A2F-4634-4589-9D07-9FBCDEB93C95}" dt="2023-06-08T11:11:49.983" v="3349" actId="1076"/>
          <ac:spMkLst>
            <pc:docMk/>
            <pc:sldMk cId="2981645499" sldId="475"/>
            <ac:spMk id="4" creationId="{BC7626EC-34F4-7BE2-169C-3CEE46D500D6}"/>
          </ac:spMkLst>
        </pc:spChg>
        <pc:spChg chg="add del mod">
          <ac:chgData name="Thierry DUTOIT" userId="5f7770c2-33f7-4bd3-a8c0-0388f5dfa124" providerId="ADAL" clId="{5FB19A2F-4634-4589-9D07-9FBCDEB93C95}" dt="2023-06-08T11:11:28.044" v="3346" actId="478"/>
          <ac:spMkLst>
            <pc:docMk/>
            <pc:sldMk cId="2981645499" sldId="475"/>
            <ac:spMk id="6" creationId="{42E911CC-5485-B7ED-31DD-14D4FBB2C60A}"/>
          </ac:spMkLst>
        </pc:spChg>
        <pc:spChg chg="add mod">
          <ac:chgData name="Thierry DUTOIT" userId="5f7770c2-33f7-4bd3-a8c0-0388f5dfa124" providerId="ADAL" clId="{5FB19A2F-4634-4589-9D07-9FBCDEB93C95}" dt="2023-06-08T11:23:01.291" v="3467" actId="20577"/>
          <ac:spMkLst>
            <pc:docMk/>
            <pc:sldMk cId="2981645499" sldId="475"/>
            <ac:spMk id="7" creationId="{FDF26B35-544D-17E1-2771-05E0842BFD81}"/>
          </ac:spMkLst>
        </pc:spChg>
        <pc:spChg chg="add del mod">
          <ac:chgData name="Thierry DUTOIT" userId="5f7770c2-33f7-4bd3-a8c0-0388f5dfa124" providerId="ADAL" clId="{5FB19A2F-4634-4589-9D07-9FBCDEB93C95}" dt="2023-06-08T11:12:10.814" v="3352"/>
          <ac:spMkLst>
            <pc:docMk/>
            <pc:sldMk cId="2981645499" sldId="475"/>
            <ac:spMk id="8" creationId="{10487B8B-5DC1-2F8E-85C9-CF9F306557E1}"/>
          </ac:spMkLst>
        </pc:spChg>
        <pc:picChg chg="mod modCrop">
          <ac:chgData name="Thierry DUTOIT" userId="5f7770c2-33f7-4bd3-a8c0-0388f5dfa124" providerId="ADAL" clId="{5FB19A2F-4634-4589-9D07-9FBCDEB93C95}" dt="2023-06-08T11:11:45.361" v="3348" actId="1076"/>
          <ac:picMkLst>
            <pc:docMk/>
            <pc:sldMk cId="2981645499" sldId="475"/>
            <ac:picMk id="3" creationId="{B048935E-17B7-93DA-E980-27A6E5E87266}"/>
          </ac:picMkLst>
        </pc:picChg>
        <pc:picChg chg="add mod">
          <ac:chgData name="Thierry DUTOIT" userId="5f7770c2-33f7-4bd3-a8c0-0388f5dfa124" providerId="ADAL" clId="{5FB19A2F-4634-4589-9D07-9FBCDEB93C95}" dt="2023-06-08T11:12:17.491" v="3353"/>
          <ac:picMkLst>
            <pc:docMk/>
            <pc:sldMk cId="2981645499" sldId="475"/>
            <ac:picMk id="9" creationId="{E539759A-7C71-16A6-FBB8-B3EE6451D039}"/>
          </ac:picMkLst>
        </pc:picChg>
      </pc:sldChg>
      <pc:sldChg chg="addSp delSp modSp add mod modTransition">
        <pc:chgData name="Thierry DUTOIT" userId="5f7770c2-33f7-4bd3-a8c0-0388f5dfa124" providerId="ADAL" clId="{5FB19A2F-4634-4589-9D07-9FBCDEB93C95}" dt="2023-06-08T11:15:47.034" v="3394" actId="114"/>
        <pc:sldMkLst>
          <pc:docMk/>
          <pc:sldMk cId="195356268" sldId="476"/>
        </pc:sldMkLst>
        <pc:spChg chg="del">
          <ac:chgData name="Thierry DUTOIT" userId="5f7770c2-33f7-4bd3-a8c0-0388f5dfa124" providerId="ADAL" clId="{5FB19A2F-4634-4589-9D07-9FBCDEB93C95}" dt="2023-06-08T10:51:13.022" v="3046" actId="478"/>
          <ac:spMkLst>
            <pc:docMk/>
            <pc:sldMk cId="195356268" sldId="476"/>
            <ac:spMk id="2" creationId="{3F5AB2CC-9DB7-7B17-CA9E-BF77AA44392B}"/>
          </ac:spMkLst>
        </pc:spChg>
        <pc:spChg chg="add mod">
          <ac:chgData name="Thierry DUTOIT" userId="5f7770c2-33f7-4bd3-a8c0-0388f5dfa124" providerId="ADAL" clId="{5FB19A2F-4634-4589-9D07-9FBCDEB93C95}" dt="2023-06-08T11:15:47.034" v="3394" actId="114"/>
          <ac:spMkLst>
            <pc:docMk/>
            <pc:sldMk cId="195356268" sldId="476"/>
            <ac:spMk id="3" creationId="{89BB8FDB-6262-DC9A-8FBD-62124685F424}"/>
          </ac:spMkLst>
        </pc:spChg>
        <pc:spChg chg="add del mod">
          <ac:chgData name="Thierry DUTOIT" userId="5f7770c2-33f7-4bd3-a8c0-0388f5dfa124" providerId="ADAL" clId="{5FB19A2F-4634-4589-9D07-9FBCDEB93C95}" dt="2023-06-08T10:51:20.439" v="3047" actId="478"/>
          <ac:spMkLst>
            <pc:docMk/>
            <pc:sldMk cId="195356268" sldId="476"/>
            <ac:spMk id="6" creationId="{914FF8DA-C160-1BE8-4B19-58BFFC528EA2}"/>
          </ac:spMkLst>
        </pc:spChg>
        <pc:picChg chg="mod">
          <ac:chgData name="Thierry DUTOIT" userId="5f7770c2-33f7-4bd3-a8c0-0388f5dfa124" providerId="ADAL" clId="{5FB19A2F-4634-4589-9D07-9FBCDEB93C95}" dt="2023-06-08T11:12:27.015" v="3354" actId="1076"/>
          <ac:picMkLst>
            <pc:docMk/>
            <pc:sldMk cId="195356268" sldId="476"/>
            <ac:picMk id="4" creationId="{B30079D3-F376-C07E-1CBD-47D2CFF9BC83}"/>
          </ac:picMkLst>
        </pc:picChg>
        <pc:picChg chg="add mod">
          <ac:chgData name="Thierry DUTOIT" userId="5f7770c2-33f7-4bd3-a8c0-0388f5dfa124" providerId="ADAL" clId="{5FB19A2F-4634-4589-9D07-9FBCDEB93C95}" dt="2023-06-08T11:12:28.903" v="3355"/>
          <ac:picMkLst>
            <pc:docMk/>
            <pc:sldMk cId="195356268" sldId="476"/>
            <ac:picMk id="7" creationId="{A57E26C2-4B6C-0957-E070-BF7D5B5BEA0C}"/>
          </ac:picMkLst>
        </pc:picChg>
        <pc:picChg chg="mod">
          <ac:chgData name="Thierry DUTOIT" userId="5f7770c2-33f7-4bd3-a8c0-0388f5dfa124" providerId="ADAL" clId="{5FB19A2F-4634-4589-9D07-9FBCDEB93C95}" dt="2023-06-08T11:12:27.015" v="3354" actId="1076"/>
          <ac:picMkLst>
            <pc:docMk/>
            <pc:sldMk cId="195356268" sldId="476"/>
            <ac:picMk id="22" creationId="{84FFB816-6DCC-DB9E-0776-D61908C80AF6}"/>
          </ac:picMkLst>
        </pc:picChg>
      </pc:sldChg>
      <pc:sldChg chg="modSp add del mod">
        <pc:chgData name="Thierry DUTOIT" userId="5f7770c2-33f7-4bd3-a8c0-0388f5dfa124" providerId="ADAL" clId="{5FB19A2F-4634-4589-9D07-9FBCDEB93C95}" dt="2023-06-07T13:55:50.213" v="1682" actId="47"/>
        <pc:sldMkLst>
          <pc:docMk/>
          <pc:sldMk cId="1851336486" sldId="477"/>
        </pc:sldMkLst>
        <pc:spChg chg="mod">
          <ac:chgData name="Thierry DUTOIT" userId="5f7770c2-33f7-4bd3-a8c0-0388f5dfa124" providerId="ADAL" clId="{5FB19A2F-4634-4589-9D07-9FBCDEB93C95}" dt="2023-06-06T11:42:10.011" v="923" actId="27636"/>
          <ac:spMkLst>
            <pc:docMk/>
            <pc:sldMk cId="1851336486" sldId="477"/>
            <ac:spMk id="2" creationId="{3F5AB2CC-9DB7-7B17-CA9E-BF77AA44392B}"/>
          </ac:spMkLst>
        </pc:spChg>
      </pc:sldChg>
      <pc:sldChg chg="addSp delSp modSp add mod modTransition modAnim">
        <pc:chgData name="Thierry DUTOIT" userId="5f7770c2-33f7-4bd3-a8c0-0388f5dfa124" providerId="ADAL" clId="{5FB19A2F-4634-4589-9D07-9FBCDEB93C95}" dt="2023-06-08T11:18:42.819" v="3432" actId="207"/>
        <pc:sldMkLst>
          <pc:docMk/>
          <pc:sldMk cId="599615273" sldId="478"/>
        </pc:sldMkLst>
        <pc:spChg chg="del mod">
          <ac:chgData name="Thierry DUTOIT" userId="5f7770c2-33f7-4bd3-a8c0-0388f5dfa124" providerId="ADAL" clId="{5FB19A2F-4634-4589-9D07-9FBCDEB93C95}" dt="2023-06-08T10:52:41.430" v="3070" actId="478"/>
          <ac:spMkLst>
            <pc:docMk/>
            <pc:sldMk cId="599615273" sldId="478"/>
            <ac:spMk id="2" creationId="{3F5AB2CC-9DB7-7B17-CA9E-BF77AA44392B}"/>
          </ac:spMkLst>
        </pc:spChg>
        <pc:spChg chg="add del mod">
          <ac:chgData name="Thierry DUTOIT" userId="5f7770c2-33f7-4bd3-a8c0-0388f5dfa124" providerId="ADAL" clId="{5FB19A2F-4634-4589-9D07-9FBCDEB93C95}" dt="2023-06-07T14:08:08.533" v="1920" actId="478"/>
          <ac:spMkLst>
            <pc:docMk/>
            <pc:sldMk cId="599615273" sldId="478"/>
            <ac:spMk id="3" creationId="{CD2A2193-85D2-2D8F-6A5D-BA41BE60C724}"/>
          </ac:spMkLst>
        </pc:spChg>
        <pc:spChg chg="add mod">
          <ac:chgData name="Thierry DUTOIT" userId="5f7770c2-33f7-4bd3-a8c0-0388f5dfa124" providerId="ADAL" clId="{5FB19A2F-4634-4589-9D07-9FBCDEB93C95}" dt="2023-06-08T10:53:55.015" v="3104" actId="403"/>
          <ac:spMkLst>
            <pc:docMk/>
            <pc:sldMk cId="599615273" sldId="478"/>
            <ac:spMk id="4" creationId="{084DBF76-457E-6C6D-CBF5-579839227770}"/>
          </ac:spMkLst>
        </pc:spChg>
        <pc:spChg chg="add mod">
          <ac:chgData name="Thierry DUTOIT" userId="5f7770c2-33f7-4bd3-a8c0-0388f5dfa124" providerId="ADAL" clId="{5FB19A2F-4634-4589-9D07-9FBCDEB93C95}" dt="2023-06-08T11:18:42.819" v="3432" actId="207"/>
          <ac:spMkLst>
            <pc:docMk/>
            <pc:sldMk cId="599615273" sldId="478"/>
            <ac:spMk id="6" creationId="{5100253D-01DE-0586-BC15-55FE2191711C}"/>
          </ac:spMkLst>
        </pc:spChg>
        <pc:spChg chg="add del mod">
          <ac:chgData name="Thierry DUTOIT" userId="5f7770c2-33f7-4bd3-a8c0-0388f5dfa124" providerId="ADAL" clId="{5FB19A2F-4634-4589-9D07-9FBCDEB93C95}" dt="2023-06-08T10:52:49.853" v="3071" actId="478"/>
          <ac:spMkLst>
            <pc:docMk/>
            <pc:sldMk cId="599615273" sldId="478"/>
            <ac:spMk id="8" creationId="{45DE5378-092B-6A12-CCE2-C28B3B4D18AB}"/>
          </ac:spMkLst>
        </pc:spChg>
        <pc:spChg chg="add del mod">
          <ac:chgData name="Thierry DUTOIT" userId="5f7770c2-33f7-4bd3-a8c0-0388f5dfa124" providerId="ADAL" clId="{5FB19A2F-4634-4589-9D07-9FBCDEB93C95}" dt="2023-06-08T10:55:01.291" v="3111" actId="478"/>
          <ac:spMkLst>
            <pc:docMk/>
            <pc:sldMk cId="599615273" sldId="478"/>
            <ac:spMk id="9" creationId="{1E6F8EC0-AD9F-2685-16E6-B7E87F46BDE3}"/>
          </ac:spMkLst>
        </pc:spChg>
        <pc:spChg chg="add del mod">
          <ac:chgData name="Thierry DUTOIT" userId="5f7770c2-33f7-4bd3-a8c0-0388f5dfa124" providerId="ADAL" clId="{5FB19A2F-4634-4589-9D07-9FBCDEB93C95}" dt="2023-06-08T10:54:49.422" v="3109"/>
          <ac:spMkLst>
            <pc:docMk/>
            <pc:sldMk cId="599615273" sldId="478"/>
            <ac:spMk id="10" creationId="{657BD19B-5DD6-2B9E-711F-3BA020B76764}"/>
          </ac:spMkLst>
        </pc:spChg>
        <pc:spChg chg="add del mod">
          <ac:chgData name="Thierry DUTOIT" userId="5f7770c2-33f7-4bd3-a8c0-0388f5dfa124" providerId="ADAL" clId="{5FB19A2F-4634-4589-9D07-9FBCDEB93C95}" dt="2023-06-08T10:55:17.896" v="3114" actId="478"/>
          <ac:spMkLst>
            <pc:docMk/>
            <pc:sldMk cId="599615273" sldId="478"/>
            <ac:spMk id="12" creationId="{6A1AAFB7-A498-1E42-0729-839664664330}"/>
          </ac:spMkLst>
        </pc:spChg>
        <pc:spChg chg="del mod">
          <ac:chgData name="Thierry DUTOIT" userId="5f7770c2-33f7-4bd3-a8c0-0388f5dfa124" providerId="ADAL" clId="{5FB19A2F-4634-4589-9D07-9FBCDEB93C95}" dt="2023-06-08T10:55:13.148" v="3113" actId="478"/>
          <ac:spMkLst>
            <pc:docMk/>
            <pc:sldMk cId="599615273" sldId="478"/>
            <ac:spMk id="14" creationId="{D47CFA40-8CB0-8E6C-96F6-E1D2FE9E06BB}"/>
          </ac:spMkLst>
        </pc:spChg>
        <pc:picChg chg="add del mod">
          <ac:chgData name="Thierry DUTOIT" userId="5f7770c2-33f7-4bd3-a8c0-0388f5dfa124" providerId="ADAL" clId="{5FB19A2F-4634-4589-9D07-9FBCDEB93C95}" dt="2023-06-08T10:55:13.148" v="3113" actId="478"/>
          <ac:picMkLst>
            <pc:docMk/>
            <pc:sldMk cId="599615273" sldId="478"/>
            <ac:picMk id="5" creationId="{4DC01151-4516-21E2-01FB-46DFA44975B5}"/>
          </ac:picMkLst>
        </pc:picChg>
      </pc:sldChg>
      <pc:sldChg chg="addSp delSp modSp add mod modTransition">
        <pc:chgData name="Thierry DUTOIT" userId="5f7770c2-33f7-4bd3-a8c0-0388f5dfa124" providerId="ADAL" clId="{5FB19A2F-4634-4589-9D07-9FBCDEB93C95}" dt="2023-06-08T11:22:30.575" v="3461" actId="478"/>
        <pc:sldMkLst>
          <pc:docMk/>
          <pc:sldMk cId="729634990" sldId="479"/>
        </pc:sldMkLst>
        <pc:spChg chg="del mod">
          <ac:chgData name="Thierry DUTOIT" userId="5f7770c2-33f7-4bd3-a8c0-0388f5dfa124" providerId="ADAL" clId="{5FB19A2F-4634-4589-9D07-9FBCDEB93C95}" dt="2023-06-07T13:49:13.833" v="1619" actId="478"/>
          <ac:spMkLst>
            <pc:docMk/>
            <pc:sldMk cId="729634990" sldId="479"/>
            <ac:spMk id="6" creationId="{00000000-0000-0000-0000-000000000000}"/>
          </ac:spMkLst>
        </pc:spChg>
        <pc:spChg chg="del mod">
          <ac:chgData name="Thierry DUTOIT" userId="5f7770c2-33f7-4bd3-a8c0-0388f5dfa124" providerId="ADAL" clId="{5FB19A2F-4634-4589-9D07-9FBCDEB93C95}" dt="2023-06-08T11:22:28.048" v="3460" actId="478"/>
          <ac:spMkLst>
            <pc:docMk/>
            <pc:sldMk cId="729634990" sldId="479"/>
            <ac:spMk id="7" creationId="{00000000-0000-0000-0000-000000000000}"/>
          </ac:spMkLst>
        </pc:spChg>
        <pc:spChg chg="add mod">
          <ac:chgData name="Thierry DUTOIT" userId="5f7770c2-33f7-4bd3-a8c0-0388f5dfa124" providerId="ADAL" clId="{5FB19A2F-4634-4589-9D07-9FBCDEB93C95}" dt="2023-06-07T13:40:09.684" v="1605" actId="14100"/>
          <ac:spMkLst>
            <pc:docMk/>
            <pc:sldMk cId="729634990" sldId="479"/>
            <ac:spMk id="13" creationId="{71E553BA-417B-51F1-8B4B-A82E47416E40}"/>
          </ac:spMkLst>
        </pc:spChg>
        <pc:spChg chg="add mod">
          <ac:chgData name="Thierry DUTOIT" userId="5f7770c2-33f7-4bd3-a8c0-0388f5dfa124" providerId="ADAL" clId="{5FB19A2F-4634-4589-9D07-9FBCDEB93C95}" dt="2023-06-07T13:56:29.026" v="1689" actId="404"/>
          <ac:spMkLst>
            <pc:docMk/>
            <pc:sldMk cId="729634990" sldId="479"/>
            <ac:spMk id="15" creationId="{3D5342CE-5C3A-F841-55C6-2C9A2F678194}"/>
          </ac:spMkLst>
        </pc:spChg>
        <pc:spChg chg="add mod">
          <ac:chgData name="Thierry DUTOIT" userId="5f7770c2-33f7-4bd3-a8c0-0388f5dfa124" providerId="ADAL" clId="{5FB19A2F-4634-4589-9D07-9FBCDEB93C95}" dt="2023-06-08T11:22:24.009" v="3459" actId="20577"/>
          <ac:spMkLst>
            <pc:docMk/>
            <pc:sldMk cId="729634990" sldId="479"/>
            <ac:spMk id="16" creationId="{5303DC13-B035-A542-8457-DFA6EE3A9C9F}"/>
          </ac:spMkLst>
        </pc:spChg>
        <pc:spChg chg="add del mod">
          <ac:chgData name="Thierry DUTOIT" userId="5f7770c2-33f7-4bd3-a8c0-0388f5dfa124" providerId="ADAL" clId="{5FB19A2F-4634-4589-9D07-9FBCDEB93C95}" dt="2023-06-08T11:22:30.575" v="3461" actId="478"/>
          <ac:spMkLst>
            <pc:docMk/>
            <pc:sldMk cId="729634990" sldId="479"/>
            <ac:spMk id="18" creationId="{4BEF9165-0928-06D8-5A88-35E7D8A4C0AE}"/>
          </ac:spMkLst>
        </pc:spChg>
        <pc:picChg chg="del mod">
          <ac:chgData name="Thierry DUTOIT" userId="5f7770c2-33f7-4bd3-a8c0-0388f5dfa124" providerId="ADAL" clId="{5FB19A2F-4634-4589-9D07-9FBCDEB93C95}" dt="2023-06-06T11:49:33.956" v="977" actId="478"/>
          <ac:picMkLst>
            <pc:docMk/>
            <pc:sldMk cId="729634990" sldId="479"/>
            <ac:picMk id="5" creationId="{00000000-0000-0000-0000-000000000000}"/>
          </ac:picMkLst>
        </pc:picChg>
        <pc:picChg chg="add del mod">
          <ac:chgData name="Thierry DUTOIT" userId="5f7770c2-33f7-4bd3-a8c0-0388f5dfa124" providerId="ADAL" clId="{5FB19A2F-4634-4589-9D07-9FBCDEB93C95}" dt="2023-06-06T11:49:43.154" v="981" actId="478"/>
          <ac:picMkLst>
            <pc:docMk/>
            <pc:sldMk cId="729634990" sldId="479"/>
            <ac:picMk id="8" creationId="{CDAF233B-7355-E678-F45F-BD577B1C821E}"/>
          </ac:picMkLst>
        </pc:picChg>
        <pc:picChg chg="add del mod">
          <ac:chgData name="Thierry DUTOIT" userId="5f7770c2-33f7-4bd3-a8c0-0388f5dfa124" providerId="ADAL" clId="{5FB19A2F-4634-4589-9D07-9FBCDEB93C95}" dt="2023-06-06T12:17:08.908" v="990" actId="478"/>
          <ac:picMkLst>
            <pc:docMk/>
            <pc:sldMk cId="729634990" sldId="479"/>
            <ac:picMk id="10" creationId="{5B4E4043-93B0-EE26-F763-5D014B48FED5}"/>
          </ac:picMkLst>
        </pc:picChg>
        <pc:picChg chg="add del mod ord">
          <ac:chgData name="Thierry DUTOIT" userId="5f7770c2-33f7-4bd3-a8c0-0388f5dfa124" providerId="ADAL" clId="{5FB19A2F-4634-4589-9D07-9FBCDEB93C95}" dt="2023-06-07T13:49:13.833" v="1619" actId="478"/>
          <ac:picMkLst>
            <pc:docMk/>
            <pc:sldMk cId="729634990" sldId="479"/>
            <ac:picMk id="12" creationId="{10E6A0A7-0A31-80DC-30D8-F4027D3359BB}"/>
          </ac:picMkLst>
        </pc:picChg>
        <pc:picChg chg="add mod">
          <ac:chgData name="Thierry DUTOIT" userId="5f7770c2-33f7-4bd3-a8c0-0388f5dfa124" providerId="ADAL" clId="{5FB19A2F-4634-4589-9D07-9FBCDEB93C95}" dt="2023-06-07T13:49:25.316" v="1621" actId="14100"/>
          <ac:picMkLst>
            <pc:docMk/>
            <pc:sldMk cId="729634990" sldId="479"/>
            <ac:picMk id="14" creationId="{AE16AC69-492E-E484-8138-1832DA2012EA}"/>
          </ac:picMkLst>
        </pc:picChg>
      </pc:sldChg>
      <pc:sldChg chg="new del">
        <pc:chgData name="Thierry DUTOIT" userId="5f7770c2-33f7-4bd3-a8c0-0388f5dfa124" providerId="ADAL" clId="{5FB19A2F-4634-4589-9D07-9FBCDEB93C95}" dt="2023-06-07T12:14:02.276" v="1051" actId="680"/>
        <pc:sldMkLst>
          <pc:docMk/>
          <pc:sldMk cId="4147194224" sldId="480"/>
        </pc:sldMkLst>
      </pc:sldChg>
      <pc:sldChg chg="addSp delSp modSp add del mod modTransition modAnim">
        <pc:chgData name="Thierry DUTOIT" userId="5f7770c2-33f7-4bd3-a8c0-0388f5dfa124" providerId="ADAL" clId="{5FB19A2F-4634-4589-9D07-9FBCDEB93C95}" dt="2023-06-08T10:48:04.837" v="3004" actId="47"/>
        <pc:sldMkLst>
          <pc:docMk/>
          <pc:sldMk cId="4207214707" sldId="480"/>
        </pc:sldMkLst>
        <pc:spChg chg="del">
          <ac:chgData name="Thierry DUTOIT" userId="5f7770c2-33f7-4bd3-a8c0-0388f5dfa124" providerId="ADAL" clId="{5FB19A2F-4634-4589-9D07-9FBCDEB93C95}" dt="2023-06-07T14:01:07.444" v="1765" actId="478"/>
          <ac:spMkLst>
            <pc:docMk/>
            <pc:sldMk cId="4207214707" sldId="480"/>
            <ac:spMk id="4" creationId="{00000000-0000-0000-0000-000000000000}"/>
          </ac:spMkLst>
        </pc:spChg>
        <pc:spChg chg="add del">
          <ac:chgData name="Thierry DUTOIT" userId="5f7770c2-33f7-4bd3-a8c0-0388f5dfa124" providerId="ADAL" clId="{5FB19A2F-4634-4589-9D07-9FBCDEB93C95}" dt="2023-06-07T14:01:15.916" v="1767" actId="22"/>
          <ac:spMkLst>
            <pc:docMk/>
            <pc:sldMk cId="4207214707" sldId="480"/>
            <ac:spMk id="8" creationId="{EE6033F9-CF72-4EF5-263A-16712C8F5338}"/>
          </ac:spMkLst>
        </pc:spChg>
        <pc:spChg chg="add mod">
          <ac:chgData name="Thierry DUTOIT" userId="5f7770c2-33f7-4bd3-a8c0-0388f5dfa124" providerId="ADAL" clId="{5FB19A2F-4634-4589-9D07-9FBCDEB93C95}" dt="2023-06-07T14:01:31.171" v="1769" actId="14100"/>
          <ac:spMkLst>
            <pc:docMk/>
            <pc:sldMk cId="4207214707" sldId="480"/>
            <ac:spMk id="9" creationId="{B857CD79-5DA7-FAE2-E34F-2CC2246F8CBC}"/>
          </ac:spMkLst>
        </pc:spChg>
        <pc:picChg chg="add mod">
          <ac:chgData name="Thierry DUTOIT" userId="5f7770c2-33f7-4bd3-a8c0-0388f5dfa124" providerId="ADAL" clId="{5FB19A2F-4634-4589-9D07-9FBCDEB93C95}" dt="2023-06-07T13:44:10.482" v="1612" actId="1076"/>
          <ac:picMkLst>
            <pc:docMk/>
            <pc:sldMk cId="4207214707" sldId="480"/>
            <ac:picMk id="5" creationId="{037278AD-6948-6E0C-96F5-28C5DC6F465E}"/>
          </ac:picMkLst>
        </pc:picChg>
        <pc:picChg chg="del">
          <ac:chgData name="Thierry DUTOIT" userId="5f7770c2-33f7-4bd3-a8c0-0388f5dfa124" providerId="ADAL" clId="{5FB19A2F-4634-4589-9D07-9FBCDEB93C95}" dt="2023-06-07T13:43:47.865" v="1607" actId="478"/>
          <ac:picMkLst>
            <pc:docMk/>
            <pc:sldMk cId="4207214707" sldId="480"/>
            <ac:picMk id="6" creationId="{E28A24CD-AA64-1AE9-EF8F-14D41F1DB329}"/>
          </ac:picMkLst>
        </pc:picChg>
      </pc:sldChg>
      <pc:sldChg chg="addSp delSp modSp add mod">
        <pc:chgData name="Thierry DUTOIT" userId="5f7770c2-33f7-4bd3-a8c0-0388f5dfa124" providerId="ADAL" clId="{5FB19A2F-4634-4589-9D07-9FBCDEB93C95}" dt="2023-06-08T11:22:56.313" v="3465" actId="20577"/>
        <pc:sldMkLst>
          <pc:docMk/>
          <pc:sldMk cId="3408385953" sldId="481"/>
        </pc:sldMkLst>
        <pc:spChg chg="mod">
          <ac:chgData name="Thierry DUTOIT" userId="5f7770c2-33f7-4bd3-a8c0-0388f5dfa124" providerId="ADAL" clId="{5FB19A2F-4634-4589-9D07-9FBCDEB93C95}" dt="2023-06-08T10:48:25.960" v="3011" actId="20577"/>
          <ac:spMkLst>
            <pc:docMk/>
            <pc:sldMk cId="3408385953" sldId="481"/>
            <ac:spMk id="4" creationId="{00000000-0000-0000-0000-000000000000}"/>
          </ac:spMkLst>
        </pc:spChg>
        <pc:spChg chg="add del mod">
          <ac:chgData name="Thierry DUTOIT" userId="5f7770c2-33f7-4bd3-a8c0-0388f5dfa124" providerId="ADAL" clId="{5FB19A2F-4634-4589-9D07-9FBCDEB93C95}" dt="2023-06-08T11:22:56.313" v="3465" actId="20577"/>
          <ac:spMkLst>
            <pc:docMk/>
            <pc:sldMk cId="3408385953" sldId="481"/>
            <ac:spMk id="7" creationId="{2B6A526E-6621-2006-62A5-D3133A55E6A7}"/>
          </ac:spMkLst>
        </pc:spChg>
      </pc:sldChg>
      <pc:sldChg chg="addSp delSp modSp add mod modAnim">
        <pc:chgData name="Thierry DUTOIT" userId="5f7770c2-33f7-4bd3-a8c0-0388f5dfa124" providerId="ADAL" clId="{5FB19A2F-4634-4589-9D07-9FBCDEB93C95}" dt="2023-06-08T11:27:20.572" v="3471"/>
        <pc:sldMkLst>
          <pc:docMk/>
          <pc:sldMk cId="1310396631" sldId="482"/>
        </pc:sldMkLst>
        <pc:spChg chg="add mod">
          <ac:chgData name="Thierry DUTOIT" userId="5f7770c2-33f7-4bd3-a8c0-0388f5dfa124" providerId="ADAL" clId="{5FB19A2F-4634-4589-9D07-9FBCDEB93C95}" dt="2023-06-08T10:59:05.300" v="3266" actId="20577"/>
          <ac:spMkLst>
            <pc:docMk/>
            <pc:sldMk cId="1310396631" sldId="482"/>
            <ac:spMk id="3" creationId="{B2AAAD9D-7B71-A4B2-B164-B8A899E01DC7}"/>
          </ac:spMkLst>
        </pc:spChg>
        <pc:spChg chg="del">
          <ac:chgData name="Thierry DUTOIT" userId="5f7770c2-33f7-4bd3-a8c0-0388f5dfa124" providerId="ADAL" clId="{5FB19A2F-4634-4589-9D07-9FBCDEB93C95}" dt="2023-06-08T10:55:31.524" v="3115" actId="478"/>
          <ac:spMkLst>
            <pc:docMk/>
            <pc:sldMk cId="1310396631" sldId="482"/>
            <ac:spMk id="4" creationId="{084DBF76-457E-6C6D-CBF5-579839227770}"/>
          </ac:spMkLst>
        </pc:spChg>
        <pc:spChg chg="del">
          <ac:chgData name="Thierry DUTOIT" userId="5f7770c2-33f7-4bd3-a8c0-0388f5dfa124" providerId="ADAL" clId="{5FB19A2F-4634-4589-9D07-9FBCDEB93C95}" dt="2023-06-08T11:18:53.055" v="3433" actId="478"/>
          <ac:spMkLst>
            <pc:docMk/>
            <pc:sldMk cId="1310396631" sldId="482"/>
            <ac:spMk id="6" creationId="{5100253D-01DE-0586-BC15-55FE2191711C}"/>
          </ac:spMkLst>
        </pc:spChg>
        <pc:spChg chg="add mod">
          <ac:chgData name="Thierry DUTOIT" userId="5f7770c2-33f7-4bd3-a8c0-0388f5dfa124" providerId="ADAL" clId="{5FB19A2F-4634-4589-9D07-9FBCDEB93C95}" dt="2023-06-08T11:18:53.794" v="3434"/>
          <ac:spMkLst>
            <pc:docMk/>
            <pc:sldMk cId="1310396631" sldId="482"/>
            <ac:spMk id="7" creationId="{D8BF4627-B28D-0FEF-E179-E2A053F0D51A}"/>
          </ac:spMkLst>
        </pc:spChg>
        <pc:spChg chg="del">
          <ac:chgData name="Thierry DUTOIT" userId="5f7770c2-33f7-4bd3-a8c0-0388f5dfa124" providerId="ADAL" clId="{5FB19A2F-4634-4589-9D07-9FBCDEB93C95}" dt="2023-06-08T10:55:07.429" v="3112" actId="478"/>
          <ac:spMkLst>
            <pc:docMk/>
            <pc:sldMk cId="1310396631" sldId="482"/>
            <ac:spMk id="9" creationId="{1E6F8EC0-AD9F-2685-16E6-B7E87F46BDE3}"/>
          </ac:spMkLst>
        </pc:spChg>
        <pc:spChg chg="mod">
          <ac:chgData name="Thierry DUTOIT" userId="5f7770c2-33f7-4bd3-a8c0-0388f5dfa124" providerId="ADAL" clId="{5FB19A2F-4634-4589-9D07-9FBCDEB93C95}" dt="2023-06-08T11:02:15.347" v="3308" actId="14100"/>
          <ac:spMkLst>
            <pc:docMk/>
            <pc:sldMk cId="1310396631" sldId="482"/>
            <ac:spMk id="14" creationId="{D47CFA40-8CB0-8E6C-96F6-E1D2FE9E06BB}"/>
          </ac:spMkLst>
        </pc:spChg>
        <pc:picChg chg="add mod">
          <ac:chgData name="Thierry DUTOIT" userId="5f7770c2-33f7-4bd3-a8c0-0388f5dfa124" providerId="ADAL" clId="{5FB19A2F-4634-4589-9D07-9FBCDEB93C95}" dt="2023-06-08T10:56:17.558" v="3121" actId="1076"/>
          <ac:picMkLst>
            <pc:docMk/>
            <pc:sldMk cId="1310396631" sldId="482"/>
            <ac:picMk id="2" creationId="{91819D13-F366-BA51-1C21-FF0DC7192B96}"/>
          </ac:picMkLst>
        </pc:picChg>
        <pc:picChg chg="mod">
          <ac:chgData name="Thierry DUTOIT" userId="5f7770c2-33f7-4bd3-a8c0-0388f5dfa124" providerId="ADAL" clId="{5FB19A2F-4634-4589-9D07-9FBCDEB93C95}" dt="2023-06-08T11:00:11.135" v="3293" actId="1038"/>
          <ac:picMkLst>
            <pc:docMk/>
            <pc:sldMk cId="1310396631" sldId="482"/>
            <ac:picMk id="5" creationId="{4DC01151-4516-21E2-01FB-46DFA44975B5}"/>
          </ac:picMkLst>
        </pc:picChg>
      </pc:sldChg>
    </pc:docChg>
  </pc:docChgLst>
  <pc:docChgLst>
    <pc:chgData name="Anne-Laure Cadji" userId="S::anne-laure.cadji@uclouvain.be::9283fb9e-4550-4d60-a5d8-6f45664b8417" providerId="AD" clId="Web-{954D1EB2-1D62-4EA3-8E9D-F60E647BCB47}"/>
    <pc:docChg chg="modSld">
      <pc:chgData name="Anne-Laure Cadji" userId="S::anne-laure.cadji@uclouvain.be::9283fb9e-4550-4d60-a5d8-6f45664b8417" providerId="AD" clId="Web-{954D1EB2-1D62-4EA3-8E9D-F60E647BCB47}" dt="2023-05-23T07:58:51.483" v="5" actId="20577"/>
      <pc:docMkLst>
        <pc:docMk/>
      </pc:docMkLst>
      <pc:sldChg chg="modSp">
        <pc:chgData name="Anne-Laure Cadji" userId="S::anne-laure.cadji@uclouvain.be::9283fb9e-4550-4d60-a5d8-6f45664b8417" providerId="AD" clId="Web-{954D1EB2-1D62-4EA3-8E9D-F60E647BCB47}" dt="2023-05-23T07:58:51.483" v="5" actId="20577"/>
        <pc:sldMkLst>
          <pc:docMk/>
          <pc:sldMk cId="0" sldId="257"/>
        </pc:sldMkLst>
        <pc:spChg chg="mod">
          <ac:chgData name="Anne-Laure Cadji" userId="S::anne-laure.cadji@uclouvain.be::9283fb9e-4550-4d60-a5d8-6f45664b8417" providerId="AD" clId="Web-{954D1EB2-1D62-4EA3-8E9D-F60E647BCB47}" dt="2023-05-23T07:58:51.483" v="5" actId="20577"/>
          <ac:spMkLst>
            <pc:docMk/>
            <pc:sldMk cId="0" sldId="257"/>
            <ac:spMk id="6" creationId="{3C84CB2A-C277-AA9E-8C2D-024D84354F50}"/>
          </ac:spMkLst>
        </pc:spChg>
      </pc:sldChg>
    </pc:docChg>
  </pc:docChgLst>
  <pc:docChgLst>
    <pc:chgData name="Nicodème Germeau" userId="S::nicodeme.germeau@uclouvain.be::72aea237-a97d-47c6-a9d2-7fc64de3de07" providerId="AD" clId="Web-{5B86C25E-2820-0991-1298-D68F972BBF54}"/>
    <pc:docChg chg="modSld">
      <pc:chgData name="Nicodème Germeau" userId="S::nicodeme.germeau@uclouvain.be::72aea237-a97d-47c6-a9d2-7fc64de3de07" providerId="AD" clId="Web-{5B86C25E-2820-0991-1298-D68F972BBF54}" dt="2023-05-22T08:25:14.474" v="99" actId="1076"/>
      <pc:docMkLst>
        <pc:docMk/>
      </pc:docMkLst>
      <pc:sldChg chg="modSp">
        <pc:chgData name="Nicodème Germeau" userId="S::nicodeme.germeau@uclouvain.be::72aea237-a97d-47c6-a9d2-7fc64de3de07" providerId="AD" clId="Web-{5B86C25E-2820-0991-1298-D68F972BBF54}" dt="2023-05-22T08:25:14.474" v="99" actId="1076"/>
        <pc:sldMkLst>
          <pc:docMk/>
          <pc:sldMk cId="0" sldId="257"/>
        </pc:sldMkLst>
        <pc:spChg chg="mod">
          <ac:chgData name="Nicodème Germeau" userId="S::nicodeme.germeau@uclouvain.be::72aea237-a97d-47c6-a9d2-7fc64de3de07" providerId="AD" clId="Web-{5B86C25E-2820-0991-1298-D68F972BBF54}" dt="2023-05-22T08:25:14.474" v="99" actId="1076"/>
          <ac:spMkLst>
            <pc:docMk/>
            <pc:sldMk cId="0" sldId="257"/>
            <ac:spMk id="6" creationId="{3C84CB2A-C277-AA9E-8C2D-024D84354F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5CA44-E82F-4476-B914-11191471074E}" type="datetimeFigureOut">
              <a:rPr lang="fr-BE" smtClean="0"/>
              <a:t>06-06-23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1A622-7F0D-47E7-81BD-CBE7B217A2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842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as.vie-publique.fr/data_storage_s3/rapport/pdf/286878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6000"/>
          </a:blip>
          <a:srcRect l="15158" t="15352" r="28252" b="280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2361"/>
          <a:stretch>
            <a:fillRect/>
          </a:stretch>
        </p:blipFill>
        <p:spPr>
          <a:xfrm>
            <a:off x="1028700" y="868117"/>
            <a:ext cx="4886377" cy="1226296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370135" y="2828766"/>
            <a:ext cx="13531854" cy="2024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89"/>
              </a:lnSpc>
            </a:pPr>
            <a:r>
              <a:rPr lang="en-US" sz="5400" b="1" dirty="0">
                <a:solidFill>
                  <a:srgbClr val="FFFFFF"/>
                </a:solidFill>
                <a:latin typeface="Roboto Mono Regular"/>
              </a:rPr>
              <a:t>AI and MEDIA</a:t>
            </a:r>
            <a:br>
              <a:rPr lang="en-US" sz="4400" b="1" dirty="0">
                <a:solidFill>
                  <a:srgbClr val="FFFFFF"/>
                </a:solidFill>
                <a:latin typeface="Roboto Mono Regular"/>
              </a:rPr>
            </a:br>
            <a:r>
              <a:rPr lang="en-US" sz="4400" b="1" dirty="0">
                <a:solidFill>
                  <a:srgbClr val="FFFFFF"/>
                </a:solidFill>
                <a:latin typeface="Roboto Mono Regular"/>
              </a:rPr>
              <a:t>(</a:t>
            </a:r>
            <a:r>
              <a:rPr lang="en-US" sz="4400" b="1" i="1" dirty="0">
                <a:solidFill>
                  <a:srgbClr val="FFFFFF"/>
                </a:solidFill>
                <a:latin typeface="Roboto Mono Regular"/>
              </a:rPr>
              <a:t>THE EXAMPLE OF THE METAVERSE)</a:t>
            </a:r>
            <a:endParaRPr lang="en-US" sz="5992" b="1" i="1" dirty="0">
              <a:solidFill>
                <a:srgbClr val="FFFFFF"/>
              </a:solidFill>
              <a:latin typeface="Roboto Mono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531842" y="5196590"/>
            <a:ext cx="7034808" cy="498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Roboto Mono Regular"/>
              </a:rPr>
              <a:t>Prof. T. Dutoit, UMONS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86516" y="1429759"/>
            <a:ext cx="1056868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24"/>
              </a:lnSpc>
            </a:pPr>
            <a:r>
              <a:rPr lang="en-US" sz="5400">
                <a:solidFill>
                  <a:srgbClr val="FFFFFF"/>
                </a:solidFill>
                <a:latin typeface="Roboto"/>
              </a:rPr>
              <a:t>Annual Event 23 – Trustworthy </a:t>
            </a:r>
            <a:r>
              <a:rPr lang="en-US" sz="5400">
                <a:solidFill>
                  <a:srgbClr val="FF009D"/>
                </a:solidFill>
                <a:latin typeface="Roboto"/>
              </a:rPr>
              <a:t>AI</a:t>
            </a:r>
            <a:endParaRPr lang="en-US" sz="5400">
              <a:solidFill>
                <a:srgbClr val="FF009D"/>
              </a:solidFill>
              <a:latin typeface="Roboto Itali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3A90E-B5C4-2CCF-F54F-5C67116F948A}"/>
              </a:ext>
            </a:extLst>
          </p:cNvPr>
          <p:cNvSpPr txBox="1"/>
          <p:nvPr/>
        </p:nvSpPr>
        <p:spPr>
          <a:xfrm>
            <a:off x="435274" y="6815203"/>
            <a:ext cx="3630727" cy="689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24"/>
              </a:lnSpc>
            </a:pPr>
            <a:r>
              <a:rPr lang="en-US" sz="2800">
                <a:solidFill>
                  <a:srgbClr val="FFFFFF"/>
                </a:solidFill>
                <a:latin typeface="Roboto"/>
              </a:rPr>
              <a:t>En</a:t>
            </a:r>
            <a:r>
              <a:rPr lang="en-US" sz="280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 collaboration avec</a:t>
            </a:r>
            <a:endParaRPr lang="en-US" sz="2800">
              <a:cs typeface="Calibri"/>
            </a:endParaRPr>
          </a:p>
        </p:txBody>
      </p:sp>
      <p:pic>
        <p:nvPicPr>
          <p:cNvPr id="30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FEEA0E31-8F43-2B8E-B8DE-FF8DEA71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00" y="7581900"/>
            <a:ext cx="2357438" cy="10353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90658D2-417B-2585-9FEE-CF21FE0C20C1}"/>
              </a:ext>
            </a:extLst>
          </p:cNvPr>
          <p:cNvSpPr txBox="1"/>
          <p:nvPr/>
        </p:nvSpPr>
        <p:spPr>
          <a:xfrm>
            <a:off x="15087600" y="6819900"/>
            <a:ext cx="2915350" cy="689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24"/>
              </a:lnSpc>
            </a:pPr>
            <a:r>
              <a:rPr lang="en-US" sz="2800">
                <a:solidFill>
                  <a:srgbClr val="FFFFFF"/>
                </a:solidFill>
                <a:latin typeface="Roboto"/>
              </a:rPr>
              <a:t>Avec le </a:t>
            </a:r>
            <a:r>
              <a:rPr lang="en-US" sz="2800" err="1">
                <a:solidFill>
                  <a:srgbClr val="FFFFFF"/>
                </a:solidFill>
                <a:latin typeface="Roboto"/>
              </a:rPr>
              <a:t>soutien</a:t>
            </a:r>
            <a:r>
              <a:rPr lang="en-US" sz="2800">
                <a:solidFill>
                  <a:srgbClr val="FFFFFF"/>
                </a:solidFill>
                <a:latin typeface="Roboto"/>
              </a:rPr>
              <a:t> de</a:t>
            </a:r>
            <a:endParaRPr lang="en-US">
              <a:cs typeface="Calibri"/>
            </a:endParaRPr>
          </a:p>
        </p:txBody>
      </p:sp>
      <p:pic>
        <p:nvPicPr>
          <p:cNvPr id="42" name="Picture 41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0479E9A-0059-2FD2-B700-E06493361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505200"/>
            <a:ext cx="3036274" cy="109196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C76694A-EF80-75C7-1F08-18E81E1C0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0" y="9016524"/>
            <a:ext cx="18300700" cy="1270953"/>
          </a:xfrm>
          <a:prstGeom prst="rect">
            <a:avLst/>
          </a:prstGeom>
        </p:spPr>
      </p:pic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728B3D8-FF9E-06EA-B597-D61A3F114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552" y="6128001"/>
            <a:ext cx="4255017" cy="1453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25078" y="8764027"/>
            <a:ext cx="12469350" cy="153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09"/>
              </a:lnSpc>
              <a:spcBef>
                <a:spcPct val="0"/>
              </a:spcBef>
            </a:pPr>
            <a:r>
              <a:rPr lang="en-US" sz="2400" dirty="0"/>
              <a:t>Meta’s ARIA project (ICASSP’23) : A deluge of “egocentric” multimedia data is awaiting us…</a:t>
            </a:r>
          </a:p>
          <a:p>
            <a:pPr marL="0" lvl="0" indent="0" algn="ctr">
              <a:lnSpc>
                <a:spcPts val="6509"/>
              </a:lnSpc>
              <a:spcBef>
                <a:spcPct val="0"/>
              </a:spcBef>
            </a:pPr>
            <a:endParaRPr lang="en-US" sz="2400" dirty="0"/>
          </a:p>
        </p:txBody>
      </p:sp>
      <p:sp>
        <p:nvSpPr>
          <p:cNvPr id="4" name="TextBox 4"/>
          <p:cNvSpPr txBox="1"/>
          <p:nvPr/>
        </p:nvSpPr>
        <p:spPr>
          <a:xfrm>
            <a:off x="242888" y="2135455"/>
            <a:ext cx="6161582" cy="670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2021 Facebook </a:t>
            </a:r>
            <a:r>
              <a:rPr lang="fr-BE" sz="3600" dirty="0" err="1"/>
              <a:t>becomes</a:t>
            </a:r>
            <a:r>
              <a:rPr lang="fr-BE" sz="3600" dirty="0"/>
              <a:t> Meta and </a:t>
            </a:r>
            <a:r>
              <a:rPr lang="fr-BE" sz="3600" dirty="0" err="1"/>
              <a:t>invests</a:t>
            </a:r>
            <a:r>
              <a:rPr lang="fr-BE" sz="3600" dirty="0"/>
              <a:t> 10 G$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2022 Meta </a:t>
            </a:r>
            <a:r>
              <a:rPr lang="fr-BE" sz="3600" dirty="0" err="1"/>
              <a:t>creates</a:t>
            </a:r>
            <a:r>
              <a:rPr lang="fr-BE" sz="3600" dirty="0"/>
              <a:t> Horizon Worlds, </a:t>
            </a:r>
            <a:r>
              <a:rPr lang="fr-BE" sz="3600" dirty="0" err="1"/>
              <a:t>its</a:t>
            </a:r>
            <a:r>
              <a:rPr lang="fr-BE" sz="3600" dirty="0"/>
              <a:t> </a:t>
            </a:r>
            <a:r>
              <a:rPr lang="fr-BE" sz="3600" dirty="0" err="1"/>
              <a:t>metaverse</a:t>
            </a:r>
            <a:r>
              <a:rPr lang="fr-BE" sz="3600" dirty="0"/>
              <a:t> platform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2022 : « </a:t>
            </a:r>
            <a:r>
              <a:rPr lang="fr-BE" sz="3600" dirty="0" err="1"/>
              <a:t>winter</a:t>
            </a:r>
            <a:r>
              <a:rPr lang="fr-BE" sz="3600" dirty="0"/>
              <a:t> » of the </a:t>
            </a:r>
            <a:r>
              <a:rPr lang="fr-BE" sz="3600" dirty="0" err="1"/>
              <a:t>metaverse</a:t>
            </a:r>
            <a:r>
              <a:rPr lang="fr-BE" sz="3600" dirty="0"/>
              <a:t>?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BE" sz="2800" dirty="0"/>
              <a:t>Head-</a:t>
            </a:r>
            <a:r>
              <a:rPr lang="fr-BE" sz="2800" dirty="0" err="1"/>
              <a:t>mounted</a:t>
            </a:r>
            <a:r>
              <a:rPr lang="fr-BE" sz="2800" dirty="0"/>
              <a:t> displays </a:t>
            </a:r>
            <a:r>
              <a:rPr lang="fr-BE" sz="2800" dirty="0" err="1"/>
              <a:t>don’t</a:t>
            </a:r>
            <a:r>
              <a:rPr lang="fr-BE" sz="2800" dirty="0"/>
              <a:t> </a:t>
            </a:r>
            <a:r>
              <a:rPr lang="fr-BE" sz="2800" dirty="0" err="1"/>
              <a:t>sell</a:t>
            </a:r>
            <a:r>
              <a:rPr lang="fr-BE" sz="2800" dirty="0"/>
              <a:t> </a:t>
            </a:r>
            <a:r>
              <a:rPr lang="fr-BE" sz="2800" dirty="0" err="1"/>
              <a:t>enough</a:t>
            </a:r>
            <a:r>
              <a:rPr lang="fr-BE" sz="2800" dirty="0"/>
              <a:t> (</a:t>
            </a:r>
            <a:r>
              <a:rPr lang="fr-BE" sz="2800" dirty="0" err="1"/>
              <a:t>yet</a:t>
            </a:r>
            <a:r>
              <a:rPr lang="fr-BE" sz="2800" dirty="0"/>
              <a:t>?)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BE" sz="2800" dirty="0" err="1"/>
              <a:t>Generative</a:t>
            </a:r>
            <a:r>
              <a:rPr lang="fr-BE" sz="2800" dirty="0"/>
              <a:t> AI </a:t>
            </a:r>
            <a:r>
              <a:rPr lang="fr-BE" sz="2800" dirty="0" err="1"/>
              <a:t>explodes</a:t>
            </a:r>
            <a:endParaRPr lang="fr-BE" sz="28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BE" sz="2800" dirty="0"/>
              <a:t>Meta </a:t>
            </a:r>
            <a:r>
              <a:rPr lang="fr-BE" sz="2800" dirty="0" err="1"/>
              <a:t>fires</a:t>
            </a:r>
            <a:r>
              <a:rPr lang="fr-BE" sz="28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>
                <a:solidFill>
                  <a:srgbClr val="FF009D"/>
                </a:solidFill>
              </a:rPr>
              <a:t>2024-… IA+XR = </a:t>
            </a:r>
            <a:r>
              <a:rPr lang="fr-BE" sz="3600" dirty="0" err="1">
                <a:solidFill>
                  <a:srgbClr val="FF009D"/>
                </a:solidFill>
              </a:rPr>
              <a:t>summer</a:t>
            </a:r>
            <a:r>
              <a:rPr lang="fr-BE" sz="3600" dirty="0">
                <a:solidFill>
                  <a:srgbClr val="FF009D"/>
                </a:solidFill>
              </a:rPr>
              <a:t> of the </a:t>
            </a:r>
            <a:r>
              <a:rPr lang="fr-BE" sz="3600" dirty="0" err="1">
                <a:solidFill>
                  <a:srgbClr val="FF009D"/>
                </a:solidFill>
              </a:rPr>
              <a:t>metaverse</a:t>
            </a:r>
            <a:r>
              <a:rPr lang="fr-BE" sz="3600" dirty="0">
                <a:solidFill>
                  <a:srgbClr val="FF009D"/>
                </a:solidFill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8A24CD-AA64-1AE9-EF8F-14D41F1DB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470" y="2135455"/>
            <a:ext cx="11110566" cy="6571419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2B6A526E-6621-2006-62A5-D3133A55E6A7}"/>
              </a:ext>
            </a:extLst>
          </p:cNvPr>
          <p:cNvSpPr txBox="1">
            <a:spLocks/>
          </p:cNvSpPr>
          <p:nvPr/>
        </p:nvSpPr>
        <p:spPr>
          <a:xfrm>
            <a:off x="601736" y="422131"/>
            <a:ext cx="15512902" cy="1714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The Metaverse could be the </a:t>
            </a:r>
            <a:r>
              <a:rPr lang="en-US" b="1" i="1" dirty="0">
                <a:solidFill>
                  <a:srgbClr val="FF009D"/>
                </a:solidFill>
              </a:rPr>
              <a:t>new</a:t>
            </a:r>
            <a:r>
              <a:rPr lang="en-US" b="1" dirty="0">
                <a:solidFill>
                  <a:srgbClr val="0070C0"/>
                </a:solidFill>
              </a:rPr>
              <a:t> driver for AI development</a:t>
            </a:r>
          </a:p>
        </p:txBody>
      </p:sp>
    </p:spTree>
    <p:extLst>
      <p:ext uri="{BB962C8B-B14F-4D97-AF65-F5344CB8AC3E}">
        <p14:creationId xmlns:p14="http://schemas.microsoft.com/office/powerpoint/2010/main" val="340838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48935E-17B7-93DA-E980-27A6E5E87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715" r="2032" b="2660"/>
          <a:stretch/>
        </p:blipFill>
        <p:spPr>
          <a:xfrm>
            <a:off x="285750" y="2136631"/>
            <a:ext cx="16630650" cy="409411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C7626EC-34F4-7BE2-169C-3CEE46D500D6}"/>
              </a:ext>
            </a:extLst>
          </p:cNvPr>
          <p:cNvSpPr txBox="1">
            <a:spLocks/>
          </p:cNvSpPr>
          <p:nvPr/>
        </p:nvSpPr>
        <p:spPr>
          <a:xfrm>
            <a:off x="957262" y="681672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>
                <a:solidFill>
                  <a:srgbClr val="FF009D"/>
                </a:solidFill>
                <a:sym typeface="Wingdings" panose="05000000000000000000" pitchFamily="2" charset="2"/>
              </a:rPr>
              <a:t></a:t>
            </a:r>
            <a:r>
              <a:rPr lang="fr-BE" dirty="0">
                <a:solidFill>
                  <a:srgbClr val="FF009D"/>
                </a:solidFill>
              </a:rPr>
              <a:t>MORE </a:t>
            </a:r>
            <a:r>
              <a:rPr lang="fr-BE" dirty="0" err="1">
                <a:solidFill>
                  <a:srgbClr val="FF009D"/>
                </a:solidFill>
              </a:rPr>
              <a:t>DNNs</a:t>
            </a:r>
            <a:r>
              <a:rPr lang="fr-BE" dirty="0">
                <a:solidFill>
                  <a:srgbClr val="FF009D"/>
                </a:solidFill>
              </a:rPr>
              <a:t>			</a:t>
            </a:r>
            <a:r>
              <a:rPr lang="fr-BE" dirty="0">
                <a:solidFill>
                  <a:srgbClr val="FF009D"/>
                </a:solidFill>
                <a:sym typeface="Wingdings" panose="05000000000000000000" pitchFamily="2" charset="2"/>
              </a:rPr>
              <a:t></a:t>
            </a:r>
            <a:r>
              <a:rPr lang="fr-BE" dirty="0">
                <a:solidFill>
                  <a:srgbClr val="FF009D"/>
                </a:solidFill>
              </a:rPr>
              <a:t>BIGGER Data			</a:t>
            </a:r>
            <a:r>
              <a:rPr lang="fr-BE" dirty="0">
                <a:solidFill>
                  <a:srgbClr val="FF009D"/>
                </a:solidFill>
                <a:sym typeface="Wingdings" panose="05000000000000000000" pitchFamily="2" charset="2"/>
              </a:rPr>
              <a:t></a:t>
            </a:r>
            <a:r>
              <a:rPr lang="fr-BE" dirty="0" err="1">
                <a:solidFill>
                  <a:srgbClr val="FF009D"/>
                </a:solidFill>
              </a:rPr>
              <a:t>Faster</a:t>
            </a:r>
            <a:r>
              <a:rPr lang="fr-BE" dirty="0">
                <a:solidFill>
                  <a:srgbClr val="FF009D"/>
                </a:solidFill>
              </a:rPr>
              <a:t> </a:t>
            </a:r>
            <a:r>
              <a:rPr lang="fr-BE" dirty="0" err="1">
                <a:solidFill>
                  <a:srgbClr val="FF009D"/>
                </a:solidFill>
              </a:rPr>
              <a:t>GPUs</a:t>
            </a:r>
            <a:endParaRPr lang="fr-BE" dirty="0">
              <a:solidFill>
                <a:srgbClr val="FF009D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DF26B35-544D-17E1-2771-05E0842BFD81}"/>
              </a:ext>
            </a:extLst>
          </p:cNvPr>
          <p:cNvSpPr txBox="1">
            <a:spLocks/>
          </p:cNvSpPr>
          <p:nvPr/>
        </p:nvSpPr>
        <p:spPr>
          <a:xfrm>
            <a:off x="601736" y="422131"/>
            <a:ext cx="15512902" cy="1714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The Metaverse could be the </a:t>
            </a:r>
            <a:r>
              <a:rPr lang="en-US" b="1" i="1" dirty="0">
                <a:solidFill>
                  <a:srgbClr val="FF009D"/>
                </a:solidFill>
              </a:rPr>
              <a:t>new</a:t>
            </a:r>
            <a:r>
              <a:rPr lang="en-US" b="1" dirty="0">
                <a:solidFill>
                  <a:srgbClr val="0070C0"/>
                </a:solidFill>
              </a:rPr>
              <a:t> driver for AI development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39759A-7C71-16A6-FBB8-B3EE6451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4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144837F-D360-4626-6D81-91B8FF666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2" y="2161377"/>
            <a:ext cx="5297193" cy="29821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D3CFCC-F4F1-F1C6-4FD7-8B1D83EE0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15" y="2161376"/>
            <a:ext cx="2826834" cy="2982311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16320B5-3D61-64F9-0EE6-57DD9E571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4" y="5557040"/>
            <a:ext cx="4286250" cy="2400300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9480DF9-BD38-C0BA-4793-C17A4CA18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16" y="5897401"/>
            <a:ext cx="2305967" cy="2400302"/>
          </a:xfrm>
          <a:prstGeom prst="rect">
            <a:avLst/>
          </a:prstGeom>
        </p:spPr>
      </p:pic>
      <p:pic>
        <p:nvPicPr>
          <p:cNvPr id="19" name="Image 18" descr="Une image contenant logo&#10;&#10;Description générée automatiquement">
            <a:extLst>
              <a:ext uri="{FF2B5EF4-FFF2-40B4-BE49-F238E27FC236}">
                <a16:creationId xmlns:a16="http://schemas.microsoft.com/office/drawing/2014/main" id="{0376D22C-2BF9-0E65-0BD2-D9D21B96A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9" y="8711054"/>
            <a:ext cx="3100388" cy="8286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41F453-C69A-59D3-B216-038461EB50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28" y="7711068"/>
            <a:ext cx="2107581" cy="2408664"/>
          </a:xfrm>
          <a:prstGeom prst="rect">
            <a:avLst/>
          </a:prstGeom>
        </p:spPr>
      </p:pic>
      <p:pic>
        <p:nvPicPr>
          <p:cNvPr id="22" name="Unity 3D Generative AI">
            <a:hlinkClick r:id="" action="ppaction://media"/>
            <a:extLst>
              <a:ext uri="{FF2B5EF4-FFF2-40B4-BE49-F238E27FC236}">
                <a16:creationId xmlns:a16="http://schemas.microsoft.com/office/drawing/2014/main" id="{84FFB816-6DCC-DB9E-0776-D61908C80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69698" y="2161376"/>
            <a:ext cx="7226172" cy="6106025"/>
          </a:xfrm>
          <a:prstGeom prst="rect">
            <a:avLst/>
          </a:prstGeom>
        </p:spPr>
      </p:pic>
      <p:pic>
        <p:nvPicPr>
          <p:cNvPr id="4" name="Image 3" descr="Une image contenant logo&#10;&#10;Description générée automatiquement">
            <a:extLst>
              <a:ext uri="{FF2B5EF4-FFF2-40B4-BE49-F238E27FC236}">
                <a16:creationId xmlns:a16="http://schemas.microsoft.com/office/drawing/2014/main" id="{B30079D3-F376-C07E-1CBD-47D2CFF9BC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b="24238"/>
          <a:stretch/>
        </p:blipFill>
        <p:spPr>
          <a:xfrm>
            <a:off x="11925856" y="8706424"/>
            <a:ext cx="3028950" cy="114559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9BB8FDB-6262-DC9A-8FBD-62124685F424}"/>
              </a:ext>
            </a:extLst>
          </p:cNvPr>
          <p:cNvSpPr txBox="1">
            <a:spLocks/>
          </p:cNvSpPr>
          <p:nvPr/>
        </p:nvSpPr>
        <p:spPr>
          <a:xfrm>
            <a:off x="728663" y="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i="1" dirty="0">
                <a:solidFill>
                  <a:srgbClr val="FF009D"/>
                </a:solidFill>
              </a:rPr>
              <a:t>AI </a:t>
            </a:r>
            <a:r>
              <a:rPr lang="en-US" b="1" dirty="0">
                <a:solidFill>
                  <a:srgbClr val="0070C0"/>
                </a:solidFill>
              </a:rPr>
              <a:t>could be the </a:t>
            </a:r>
            <a:r>
              <a:rPr lang="en-US" b="1" dirty="0">
                <a:solidFill>
                  <a:schemeClr val="accent1"/>
                </a:solidFill>
              </a:rPr>
              <a:t>new</a:t>
            </a:r>
            <a:r>
              <a:rPr lang="en-US" b="1" dirty="0">
                <a:solidFill>
                  <a:srgbClr val="0070C0"/>
                </a:solidFill>
              </a:rPr>
              <a:t> driver for the development of the Metaverse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57E26C2-4B6C-0957-E070-BF7D5B5BEA0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084DBF76-457E-6C6D-CBF5-579839227770}"/>
              </a:ext>
            </a:extLst>
          </p:cNvPr>
          <p:cNvSpPr txBox="1">
            <a:spLocks/>
          </p:cNvSpPr>
          <p:nvPr/>
        </p:nvSpPr>
        <p:spPr>
          <a:xfrm>
            <a:off x="1234801" y="1988345"/>
            <a:ext cx="8229599" cy="73128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perspectives in remote immersive communication</a:t>
            </a:r>
          </a:p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Useful for education</a:t>
            </a:r>
          </a:p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Essential </a:t>
            </a:r>
          </a:p>
          <a:p>
            <a:pPr lvl="1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face increased risk of pandemics? </a:t>
            </a:r>
          </a:p>
          <a:p>
            <a:pPr lvl="1"/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reduce CO2 emissions due to physical travel</a:t>
            </a:r>
            <a:endParaRPr lang="fr-BE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100253D-01DE-0586-BC15-55FE2191711C}"/>
              </a:ext>
            </a:extLst>
          </p:cNvPr>
          <p:cNvSpPr txBox="1">
            <a:spLocks/>
          </p:cNvSpPr>
          <p:nvPr/>
        </p:nvSpPr>
        <p:spPr>
          <a:xfrm>
            <a:off x="728663" y="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b="1" dirty="0">
                <a:solidFill>
                  <a:schemeClr val="accent1"/>
                </a:solidFill>
              </a:rPr>
              <a:t>AI + </a:t>
            </a:r>
            <a:r>
              <a:rPr lang="fr-BE" b="1" dirty="0" err="1">
                <a:solidFill>
                  <a:schemeClr val="accent1"/>
                </a:solidFill>
              </a:rPr>
              <a:t>Metaverse</a:t>
            </a:r>
            <a:r>
              <a:rPr lang="fr-BE" b="1" dirty="0">
                <a:solidFill>
                  <a:schemeClr val="accent1"/>
                </a:solidFill>
              </a:rPr>
              <a:t> = </a:t>
            </a:r>
            <a:r>
              <a:rPr lang="fr-BE" b="1" dirty="0" err="1">
                <a:solidFill>
                  <a:schemeClr val="accent3">
                    <a:lumMod val="75000"/>
                  </a:schemeClr>
                </a:solidFill>
              </a:rPr>
              <a:t>virtuous</a:t>
            </a:r>
            <a:r>
              <a:rPr lang="fr-BE" b="1" dirty="0">
                <a:solidFill>
                  <a:schemeClr val="accent1"/>
                </a:solidFill>
              </a:rPr>
              <a:t> or </a:t>
            </a:r>
            <a:r>
              <a:rPr lang="fr-BE" b="1" dirty="0" err="1">
                <a:solidFill>
                  <a:srgbClr val="FF009D"/>
                </a:solidFill>
              </a:rPr>
              <a:t>vicious</a:t>
            </a:r>
            <a:r>
              <a:rPr lang="fr-BE" b="1" dirty="0">
                <a:solidFill>
                  <a:schemeClr val="accent1"/>
                </a:solidFill>
              </a:rPr>
              <a:t> </a:t>
            </a:r>
            <a:r>
              <a:rPr lang="fr-BE" b="1" dirty="0" err="1">
                <a:solidFill>
                  <a:schemeClr val="accent1"/>
                </a:solidFill>
              </a:rPr>
              <a:t>circle</a:t>
            </a:r>
            <a:r>
              <a:rPr lang="fr-BE" b="1" dirty="0">
                <a:solidFill>
                  <a:schemeClr val="accent1"/>
                </a:solidFill>
              </a:rPr>
              <a:t>? </a:t>
            </a:r>
            <a:endParaRPr lang="fr-BE" b="1" dirty="0">
              <a:solidFill>
                <a:srgbClr val="FF0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1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47CFA40-8CB0-8E6C-96F6-E1D2FE9E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764" y="2149918"/>
            <a:ext cx="8843962" cy="6994082"/>
          </a:xfrm>
        </p:spPr>
        <p:txBody>
          <a:bodyPr>
            <a:normAutofit/>
          </a:bodyPr>
          <a:lstStyle/>
          <a:p>
            <a:r>
              <a:rPr lang="en-US" sz="3600" kern="0" dirty="0">
                <a:solidFill>
                  <a:srgbClr val="FF009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"People are even dumber in the metaverse than in reality" (anonymity, spontaneity). Physical-virtual" or verbal aggression. (see META's "security bubble") </a:t>
            </a:r>
          </a:p>
          <a:p>
            <a:r>
              <a:rPr lang="en-US" sz="3600" kern="0" dirty="0">
                <a:solidFill>
                  <a:srgbClr val="FF009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Security breaches in our private lives (access to our voices, movements, actions) – cf. AI Act!</a:t>
            </a:r>
          </a:p>
          <a:p>
            <a:r>
              <a:rPr lang="en-US" sz="3600" kern="0" dirty="0">
                <a:solidFill>
                  <a:srgbClr val="FF009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Increased privatization of social exchange platforms</a:t>
            </a:r>
          </a:p>
          <a:p>
            <a:r>
              <a:rPr lang="en-US" sz="3600" kern="0" dirty="0">
                <a:solidFill>
                  <a:srgbClr val="FF009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Real environmental impact of metaverse and their computer servers?</a:t>
            </a:r>
            <a:endParaRPr lang="fr-BE" sz="6600" dirty="0">
              <a:solidFill>
                <a:srgbClr val="FF009D"/>
              </a:solidFill>
            </a:endParaRPr>
          </a:p>
        </p:txBody>
      </p:sp>
      <p:pic>
        <p:nvPicPr>
          <p:cNvPr id="5" name="Image 4" descr="Une image contenant plusieurs&#10;&#10;Description générée automatiquement">
            <a:extLst>
              <a:ext uri="{FF2B5EF4-FFF2-40B4-BE49-F238E27FC236}">
                <a16:creationId xmlns:a16="http://schemas.microsoft.com/office/drawing/2014/main" id="{4DC01151-4516-21E2-01FB-46DFA449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11638" r="8179" b="13805"/>
          <a:stretch/>
        </p:blipFill>
        <p:spPr>
          <a:xfrm>
            <a:off x="828679" y="1540217"/>
            <a:ext cx="6064871" cy="361952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1819D13-F366-BA51-1C21-FF0DC7192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3" y="4711610"/>
            <a:ext cx="6266498" cy="4982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AAAD9D-7B71-A4B2-B164-B8A899E01DC7}"/>
              </a:ext>
            </a:extLst>
          </p:cNvPr>
          <p:cNvSpPr txBox="1"/>
          <p:nvPr/>
        </p:nvSpPr>
        <p:spPr>
          <a:xfrm flipH="1">
            <a:off x="728663" y="8285753"/>
            <a:ext cx="626649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sz="2800" dirty="0"/>
              <a:t>5 </a:t>
            </a:r>
            <a:r>
              <a:rPr lang="fr-BE" sz="2800" dirty="0" err="1"/>
              <a:t>Exaflops</a:t>
            </a:r>
            <a:r>
              <a:rPr lang="fr-BE" sz="2800" dirty="0"/>
              <a:t> and 231 </a:t>
            </a:r>
            <a:r>
              <a:rPr lang="fr-BE" sz="2800" dirty="0" err="1"/>
              <a:t>PetaBytes</a:t>
            </a:r>
            <a:r>
              <a:rPr lang="fr-BE" sz="2800" dirty="0"/>
              <a:t> : </a:t>
            </a:r>
            <a:r>
              <a:rPr lang="fr-BE" sz="2800" dirty="0" err="1"/>
              <a:t>this</a:t>
            </a:r>
            <a:r>
              <a:rPr lang="fr-BE" sz="2800" dirty="0"/>
              <a:t> </a:t>
            </a:r>
            <a:r>
              <a:rPr lang="fr-BE" sz="2800" dirty="0" err="1"/>
              <a:t>is</a:t>
            </a:r>
            <a:r>
              <a:rPr lang="fr-BE" sz="2800" dirty="0"/>
              <a:t> </a:t>
            </a:r>
            <a:r>
              <a:rPr lang="fr-BE" sz="2800" dirty="0" err="1"/>
              <a:t>Meta’s</a:t>
            </a:r>
            <a:r>
              <a:rPr lang="fr-BE" sz="2800" dirty="0"/>
              <a:t> </a:t>
            </a:r>
            <a:r>
              <a:rPr lang="fr-BE" sz="2800" dirty="0" err="1"/>
              <a:t>latest</a:t>
            </a:r>
            <a:r>
              <a:rPr lang="fr-BE" sz="2800" dirty="0"/>
              <a:t> </a:t>
            </a:r>
            <a:r>
              <a:rPr lang="fr-BE" sz="2800" dirty="0" err="1"/>
              <a:t>supercomputer</a:t>
            </a:r>
            <a:r>
              <a:rPr lang="fr-BE" sz="2800" dirty="0"/>
              <a:t> for training AI  </a:t>
            </a:r>
            <a:r>
              <a:rPr lang="fr-BE" sz="2800" dirty="0" err="1"/>
              <a:t>with</a:t>
            </a:r>
            <a:r>
              <a:rPr lang="fr-BE" sz="2800" dirty="0"/>
              <a:t> the </a:t>
            </a:r>
            <a:r>
              <a:rPr lang="fr-BE" sz="2800" dirty="0" err="1"/>
              <a:t>forthcoming</a:t>
            </a:r>
            <a:r>
              <a:rPr lang="fr-BE" sz="2800" dirty="0"/>
              <a:t> data </a:t>
            </a:r>
            <a:r>
              <a:rPr lang="fr-BE" sz="2800" dirty="0" err="1"/>
              <a:t>deluge</a:t>
            </a:r>
            <a:endParaRPr lang="fr-BE" sz="28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8BF4627-B28D-0FEF-E179-E2A053F0D51A}"/>
              </a:ext>
            </a:extLst>
          </p:cNvPr>
          <p:cNvSpPr txBox="1">
            <a:spLocks/>
          </p:cNvSpPr>
          <p:nvPr/>
        </p:nvSpPr>
        <p:spPr>
          <a:xfrm>
            <a:off x="728663" y="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b="1" dirty="0">
                <a:solidFill>
                  <a:schemeClr val="accent1"/>
                </a:solidFill>
              </a:rPr>
              <a:t>AI + </a:t>
            </a:r>
            <a:r>
              <a:rPr lang="fr-BE" b="1" dirty="0" err="1">
                <a:solidFill>
                  <a:schemeClr val="accent1"/>
                </a:solidFill>
              </a:rPr>
              <a:t>Metaverse</a:t>
            </a:r>
            <a:r>
              <a:rPr lang="fr-BE" b="1" dirty="0">
                <a:solidFill>
                  <a:schemeClr val="accent1"/>
                </a:solidFill>
              </a:rPr>
              <a:t> = </a:t>
            </a:r>
            <a:r>
              <a:rPr lang="fr-BE" b="1" dirty="0" err="1">
                <a:solidFill>
                  <a:schemeClr val="accent3">
                    <a:lumMod val="75000"/>
                  </a:schemeClr>
                </a:solidFill>
              </a:rPr>
              <a:t>virtuous</a:t>
            </a:r>
            <a:r>
              <a:rPr lang="fr-BE" b="1" dirty="0">
                <a:solidFill>
                  <a:schemeClr val="accent1"/>
                </a:solidFill>
              </a:rPr>
              <a:t> or </a:t>
            </a:r>
            <a:r>
              <a:rPr lang="fr-BE" b="1" dirty="0" err="1">
                <a:solidFill>
                  <a:srgbClr val="FF009D"/>
                </a:solidFill>
              </a:rPr>
              <a:t>vicious</a:t>
            </a:r>
            <a:r>
              <a:rPr lang="fr-BE" b="1" dirty="0">
                <a:solidFill>
                  <a:schemeClr val="accent1"/>
                </a:solidFill>
              </a:rPr>
              <a:t> </a:t>
            </a:r>
            <a:r>
              <a:rPr lang="fr-BE" b="1" dirty="0" err="1">
                <a:solidFill>
                  <a:schemeClr val="accent1"/>
                </a:solidFill>
              </a:rPr>
              <a:t>circle</a:t>
            </a:r>
            <a:r>
              <a:rPr lang="fr-BE" b="1" dirty="0">
                <a:solidFill>
                  <a:schemeClr val="accent1"/>
                </a:solidFill>
              </a:rPr>
              <a:t>? </a:t>
            </a:r>
            <a:endParaRPr lang="fr-BE" b="1" dirty="0">
              <a:solidFill>
                <a:srgbClr val="FF0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9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22" y="1598465"/>
            <a:ext cx="12616248" cy="8410832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32455" y="251319"/>
            <a:ext cx="16141119" cy="17145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Cultural ad Creative Industries (CCIs) have been a driver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for AI development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B206-02F1-48CB-AA59-EAF72F58050B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3262184" y="9710739"/>
            <a:ext cx="120231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100" dirty="0"/>
              <a:t>Source : https://www.bmwi.de/Redaktion/EN/Dossier/cultural-and-creative-industries.html  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A9A55-1D8D-3E8E-7244-ABD103AF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B206-02F1-48CB-AA59-EAF72F58050B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889686" y="845514"/>
            <a:ext cx="16907826" cy="78319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AI-</a:t>
            </a:r>
            <a:r>
              <a:rPr 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assisted</a:t>
            </a: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Creation</a:t>
            </a: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 Production/Distribution</a:t>
            </a:r>
          </a:p>
          <a:p>
            <a:pPr>
              <a:buFont typeface="Arial" pitchFamily="34" charset="0"/>
              <a:buChar char="•"/>
            </a:pPr>
            <a:endParaRPr lang="fr-FR" sz="6000" i="1" dirty="0"/>
          </a:p>
          <a:p>
            <a:endParaRPr lang="fr-FR" sz="6000" i="1" dirty="0"/>
          </a:p>
          <a:p>
            <a:pPr algn="ctr"/>
            <a:endParaRPr lang="fr-FR" sz="6000" i="1" dirty="0"/>
          </a:p>
        </p:txBody>
      </p:sp>
      <p:sp>
        <p:nvSpPr>
          <p:cNvPr id="5" name="Rectangle 4"/>
          <p:cNvSpPr/>
          <p:nvPr/>
        </p:nvSpPr>
        <p:spPr>
          <a:xfrm>
            <a:off x="4343400" y="5067644"/>
            <a:ext cx="2057400" cy="107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dirty="0">
                <a:solidFill>
                  <a:schemeClr val="tx1"/>
                </a:solidFill>
              </a:rPr>
              <a:t>Création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0002" y="5067644"/>
            <a:ext cx="2057400" cy="107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dirty="0">
                <a:solidFill>
                  <a:schemeClr val="tx1"/>
                </a:solidFill>
              </a:rPr>
              <a:t>Production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97777" y="5067644"/>
            <a:ext cx="2857500" cy="107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dirty="0">
                <a:solidFill>
                  <a:schemeClr val="tx1"/>
                </a:solidFill>
              </a:rPr>
              <a:t>Distribution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3789" y="5772151"/>
            <a:ext cx="2913800" cy="267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07026" y="5772151"/>
            <a:ext cx="2913800" cy="267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i="1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59" y="2157413"/>
            <a:ext cx="15311244" cy="4999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585" y="6325928"/>
            <a:ext cx="3328988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i="1" dirty="0">
                <a:solidFill>
                  <a:srgbClr val="FF009D"/>
                </a:solidFill>
              </a:rPr>
              <a:t>AI-</a:t>
            </a:r>
            <a:r>
              <a:rPr lang="fr-BE" sz="2700" i="1" dirty="0" err="1">
                <a:solidFill>
                  <a:srgbClr val="FF009D"/>
                </a:solidFill>
              </a:rPr>
              <a:t>assisted</a:t>
            </a:r>
            <a:r>
              <a:rPr lang="fr-BE" sz="2700" i="1" dirty="0">
                <a:solidFill>
                  <a:srgbClr val="FF009D"/>
                </a:solidFill>
              </a:rPr>
              <a:t> </a:t>
            </a:r>
            <a:br>
              <a:rPr lang="fr-BE" sz="2700" i="1" dirty="0">
                <a:solidFill>
                  <a:srgbClr val="FF009D"/>
                </a:solidFill>
              </a:rPr>
            </a:br>
            <a:r>
              <a:rPr lang="fr-BE" sz="2700" i="1" dirty="0" err="1">
                <a:solidFill>
                  <a:srgbClr val="FF009D"/>
                </a:solidFill>
              </a:rPr>
              <a:t>Creation</a:t>
            </a:r>
            <a:endParaRPr lang="en-US" sz="2700" i="1" dirty="0">
              <a:solidFill>
                <a:srgbClr val="FF009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6687" y="6317731"/>
            <a:ext cx="3328988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i="1" dirty="0">
                <a:solidFill>
                  <a:srgbClr val="FF009D"/>
                </a:solidFill>
              </a:rPr>
              <a:t>AI-</a:t>
            </a:r>
            <a:r>
              <a:rPr lang="fr-BE" sz="2700" i="1" dirty="0" err="1">
                <a:solidFill>
                  <a:srgbClr val="FF009D"/>
                </a:solidFill>
              </a:rPr>
              <a:t>assisted</a:t>
            </a:r>
            <a:r>
              <a:rPr lang="fr-BE" sz="2700" i="1" dirty="0">
                <a:solidFill>
                  <a:srgbClr val="FF009D"/>
                </a:solidFill>
              </a:rPr>
              <a:t> Production</a:t>
            </a:r>
            <a:endParaRPr lang="en-US" sz="2700" i="1" dirty="0">
              <a:solidFill>
                <a:srgbClr val="FF009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14247" y="6325928"/>
            <a:ext cx="3328988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700" i="1" dirty="0">
                <a:solidFill>
                  <a:srgbClr val="FF009D"/>
                </a:solidFill>
              </a:rPr>
              <a:t>AI-</a:t>
            </a:r>
            <a:r>
              <a:rPr lang="fr-BE" sz="2700" i="1" dirty="0" err="1">
                <a:solidFill>
                  <a:srgbClr val="FF009D"/>
                </a:solidFill>
              </a:rPr>
              <a:t>assisted</a:t>
            </a:r>
            <a:r>
              <a:rPr lang="fr-BE" sz="2700" i="1" dirty="0">
                <a:solidFill>
                  <a:srgbClr val="FF009D"/>
                </a:solidFill>
              </a:rPr>
              <a:t> Distribution/</a:t>
            </a:r>
            <a:br>
              <a:rPr lang="fr-BE" sz="2700" i="1" dirty="0">
                <a:solidFill>
                  <a:srgbClr val="FF009D"/>
                </a:solidFill>
              </a:rPr>
            </a:br>
            <a:r>
              <a:rPr lang="fr-BE" sz="2700" i="1" dirty="0" err="1">
                <a:solidFill>
                  <a:srgbClr val="FF009D"/>
                </a:solidFill>
              </a:rPr>
              <a:t>Consumption</a:t>
            </a:r>
            <a:endParaRPr lang="en-US" sz="2700" i="1" dirty="0">
              <a:solidFill>
                <a:srgbClr val="FF009D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913EDC-8BB1-9275-0DC3-89688862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  <p:sp>
        <p:nvSpPr>
          <p:cNvPr id="12" name="Flèche : haut 11">
            <a:extLst>
              <a:ext uri="{FF2B5EF4-FFF2-40B4-BE49-F238E27FC236}">
                <a16:creationId xmlns:a16="http://schemas.microsoft.com/office/drawing/2014/main" id="{B97177E9-5C9B-A424-5ED7-86903B9AD0A2}"/>
              </a:ext>
            </a:extLst>
          </p:cNvPr>
          <p:cNvSpPr/>
          <p:nvPr/>
        </p:nvSpPr>
        <p:spPr>
          <a:xfrm>
            <a:off x="12144375" y="7915275"/>
            <a:ext cx="685800" cy="9444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688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80127" y="274638"/>
            <a:ext cx="16327746" cy="1143000"/>
          </a:xfrm>
        </p:spPr>
        <p:txBody>
          <a:bodyPr>
            <a:normAutofit/>
          </a:bodyPr>
          <a:lstStyle/>
          <a:p>
            <a:pPr algn="l"/>
            <a:r>
              <a:rPr lang="fr-BE" b="1" dirty="0">
                <a:solidFill>
                  <a:schemeClr val="accent1"/>
                </a:solidFill>
              </a:rPr>
              <a:t>AI-</a:t>
            </a:r>
            <a:r>
              <a:rPr lang="fr-BE" b="1" dirty="0" err="1">
                <a:solidFill>
                  <a:schemeClr val="accent1"/>
                </a:solidFill>
              </a:rPr>
              <a:t>assisted</a:t>
            </a:r>
            <a:r>
              <a:rPr lang="fr-BE" b="1" dirty="0">
                <a:solidFill>
                  <a:schemeClr val="accent1"/>
                </a:solidFill>
              </a:rPr>
              <a:t> </a:t>
            </a:r>
            <a:r>
              <a:rPr lang="fr-BE" b="1" dirty="0">
                <a:solidFill>
                  <a:srgbClr val="FF009D"/>
                </a:solidFill>
              </a:rPr>
              <a:t>distribution/</a:t>
            </a:r>
            <a:r>
              <a:rPr lang="fr-BE" b="1" dirty="0" err="1">
                <a:solidFill>
                  <a:srgbClr val="FF009D"/>
                </a:solidFill>
              </a:rPr>
              <a:t>consumption</a:t>
            </a:r>
            <a:r>
              <a:rPr lang="fr-BE" b="1" dirty="0">
                <a:solidFill>
                  <a:srgbClr val="FF009D"/>
                </a:solidFill>
              </a:rPr>
              <a:t> </a:t>
            </a:r>
            <a:r>
              <a:rPr lang="fr-BE" b="1" dirty="0">
                <a:solidFill>
                  <a:schemeClr val="accent1"/>
                </a:solidFill>
              </a:rPr>
              <a:t>of media content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B206-02F1-48CB-AA59-EAF72F58050B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8557" y="2144073"/>
            <a:ext cx="6429366" cy="7571427"/>
          </a:xfrm>
        </p:spPr>
        <p:txBody>
          <a:bodyPr>
            <a:normAutofit/>
          </a:bodyPr>
          <a:lstStyle/>
          <a:p>
            <a:r>
              <a:rPr lang="fr-BE" b="1" dirty="0" err="1"/>
              <a:t>Recommending</a:t>
            </a:r>
            <a:r>
              <a:rPr lang="fr-BE" b="1" dirty="0"/>
              <a:t> </a:t>
            </a:r>
            <a:r>
              <a:rPr lang="fr-BE" dirty="0"/>
              <a:t>content </a:t>
            </a:r>
            <a:br>
              <a:rPr lang="fr-BE" dirty="0"/>
            </a:br>
            <a:r>
              <a:rPr lang="fr-BE" dirty="0"/>
              <a:t>(Soc. Nets, Netflix, Spotify, etc.)</a:t>
            </a:r>
          </a:p>
          <a:p>
            <a:r>
              <a:rPr lang="fr-BE" dirty="0" err="1"/>
              <a:t>Providing</a:t>
            </a:r>
            <a:r>
              <a:rPr lang="fr-BE" dirty="0"/>
              <a:t> </a:t>
            </a:r>
            <a:r>
              <a:rPr lang="fr-BE" b="1" dirty="0" err="1"/>
              <a:t>customer</a:t>
            </a:r>
            <a:r>
              <a:rPr lang="fr-BE" b="1" dirty="0"/>
              <a:t> service </a:t>
            </a:r>
            <a:r>
              <a:rPr lang="fr-BE" dirty="0" err="1"/>
              <a:t>based</a:t>
            </a:r>
            <a:r>
              <a:rPr lang="fr-BE" dirty="0"/>
              <a:t> on Intelligent Virtual Agents</a:t>
            </a:r>
          </a:p>
          <a:p>
            <a:r>
              <a:rPr lang="fr-BE" b="1" dirty="0" err="1"/>
              <a:t>Customizing</a:t>
            </a:r>
            <a:r>
              <a:rPr lang="fr-BE" dirty="0"/>
              <a:t> content to audiences (translation, adaptation for people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disabilities</a:t>
            </a:r>
            <a:r>
              <a:rPr lang="fr-BE" dirty="0"/>
              <a:t>, </a:t>
            </a:r>
            <a:r>
              <a:rPr lang="fr-BE" dirty="0" err="1">
                <a:sym typeface="Wingdings" panose="05000000000000000000" pitchFamily="2" charset="2"/>
              </a:rPr>
              <a:t>optimized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i="1" dirty="0">
                <a:sym typeface="Wingdings" panose="05000000000000000000" pitchFamily="2" charset="2"/>
              </a:rPr>
              <a:t>flow </a:t>
            </a:r>
            <a:r>
              <a:rPr lang="fr-BE" i="1" dirty="0" err="1">
                <a:sym typeface="Wingdings" panose="05000000000000000000" pitchFamily="2" charset="2"/>
              </a:rPr>
              <a:t>status</a:t>
            </a:r>
            <a:r>
              <a:rPr lang="fr-BE" i="1" dirty="0">
                <a:sym typeface="Wingdings" panose="05000000000000000000" pitchFamily="2" charset="2"/>
              </a:rPr>
              <a:t> </a:t>
            </a:r>
            <a:r>
              <a:rPr lang="fr-BE" dirty="0">
                <a:sym typeface="Wingdings" panose="05000000000000000000" pitchFamily="2" charset="2"/>
              </a:rPr>
              <a:t>in </a:t>
            </a:r>
            <a:r>
              <a:rPr lang="fr-BE" dirty="0" err="1">
                <a:sym typeface="Wingdings" panose="05000000000000000000" pitchFamily="2" charset="2"/>
              </a:rPr>
              <a:t>video</a:t>
            </a:r>
            <a:r>
              <a:rPr lang="fr-BE" dirty="0">
                <a:sym typeface="Wingdings" panose="05000000000000000000" pitchFamily="2" charset="2"/>
              </a:rPr>
              <a:t> </a:t>
            </a:r>
            <a:r>
              <a:rPr lang="fr-BE" dirty="0" err="1">
                <a:sym typeface="Wingdings" panose="05000000000000000000" pitchFamily="2" charset="2"/>
              </a:rPr>
              <a:t>games</a:t>
            </a:r>
            <a:r>
              <a:rPr lang="fr-BE" dirty="0">
                <a:sym typeface="Wingdings" panose="05000000000000000000" pitchFamily="2" charset="2"/>
              </a:rPr>
              <a:t>,</a:t>
            </a:r>
            <a:r>
              <a:rPr lang="fr-BE" dirty="0"/>
              <a:t> </a:t>
            </a:r>
            <a:r>
              <a:rPr lang="fr-BE" dirty="0" err="1"/>
              <a:t>ads</a:t>
            </a:r>
            <a:r>
              <a:rPr lang="fr-BE" dirty="0"/>
              <a:t> </a:t>
            </a:r>
            <a:r>
              <a:rPr lang="fr-BE" dirty="0">
                <a:sym typeface="Wingdings" panose="05000000000000000000" pitchFamily="2" charset="2"/>
              </a:rPr>
              <a:t></a:t>
            </a:r>
            <a:r>
              <a:rPr lang="fr-BE" dirty="0"/>
              <a:t>) </a:t>
            </a:r>
          </a:p>
          <a:p>
            <a:r>
              <a:rPr lang="fr-BE" dirty="0" err="1"/>
              <a:t>Enhancing</a:t>
            </a:r>
            <a:r>
              <a:rPr lang="fr-BE" dirty="0"/>
              <a:t> the </a:t>
            </a:r>
            <a:r>
              <a:rPr lang="fr-BE" dirty="0" err="1"/>
              <a:t>liveliness</a:t>
            </a:r>
            <a:r>
              <a:rPr lang="fr-BE" dirty="0"/>
              <a:t> of media content </a:t>
            </a:r>
            <a:r>
              <a:rPr lang="fr-BE" dirty="0" err="1"/>
              <a:t>through</a:t>
            </a:r>
            <a:r>
              <a:rPr lang="fr-BE" dirty="0"/>
              <a:t> </a:t>
            </a:r>
            <a:r>
              <a:rPr lang="fr-BE" b="1" dirty="0"/>
              <a:t>collaborative </a:t>
            </a:r>
            <a:r>
              <a:rPr lang="fr-BE" b="1" dirty="0" err="1"/>
              <a:t>experience</a:t>
            </a:r>
            <a:r>
              <a:rPr lang="fr-BE" dirty="0"/>
              <a:t> </a:t>
            </a:r>
          </a:p>
          <a:p>
            <a:pPr marL="0" indent="0">
              <a:buNone/>
            </a:pPr>
            <a:r>
              <a:rPr lang="fr-BE" sz="4000" b="1" dirty="0">
                <a:solidFill>
                  <a:srgbClr val="FF009D"/>
                </a:solidFill>
              </a:rPr>
              <a:t>	= « </a:t>
            </a:r>
            <a:r>
              <a:rPr lang="fr-BE" sz="4000" b="1" dirty="0" err="1">
                <a:solidFill>
                  <a:srgbClr val="FF009D"/>
                </a:solidFill>
              </a:rPr>
              <a:t>Metaverse</a:t>
            </a:r>
            <a:r>
              <a:rPr lang="fr-BE" sz="4000" b="1" dirty="0">
                <a:solidFill>
                  <a:srgbClr val="FF009D"/>
                </a:solidFill>
              </a:rPr>
              <a:t> » </a:t>
            </a:r>
          </a:p>
          <a:p>
            <a:pPr marL="0" indent="0">
              <a:buNone/>
            </a:pPr>
            <a:r>
              <a:rPr lang="fr-BE" sz="4000" b="1" dirty="0">
                <a:solidFill>
                  <a:srgbClr val="FF009D"/>
                </a:solidFill>
              </a:rPr>
              <a:t>	= « Digital </a:t>
            </a:r>
            <a:r>
              <a:rPr lang="fr-BE" sz="4000" b="1" dirty="0" err="1">
                <a:solidFill>
                  <a:srgbClr val="FF009D"/>
                </a:solidFill>
              </a:rPr>
              <a:t>twins</a:t>
            </a:r>
            <a:r>
              <a:rPr lang="fr-BE" sz="4000" b="1" dirty="0">
                <a:solidFill>
                  <a:srgbClr val="FF009D"/>
                </a:solidFill>
              </a:rPr>
              <a:t> »</a:t>
            </a:r>
          </a:p>
          <a:p>
            <a:endParaRPr lang="fr-BE" dirty="0">
              <a:solidFill>
                <a:schemeClr val="accent1"/>
              </a:solidFill>
            </a:endParaRPr>
          </a:p>
          <a:p>
            <a:pPr lvl="1"/>
            <a:endParaRPr lang="fr-BE" dirty="0"/>
          </a:p>
        </p:txBody>
      </p:sp>
      <p:pic>
        <p:nvPicPr>
          <p:cNvPr id="6" name="Oculus Venues - El Clasico Soccer Preview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436" y="2529843"/>
            <a:ext cx="10029131" cy="5641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7923" y="8251698"/>
            <a:ext cx="98983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000" dirty="0"/>
              <a:t>Oculus (Facebook-Meta), 2018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97F51-7252-038F-F871-F310841A9F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8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951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B206-02F1-48CB-AA59-EAF72F58050B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A9A55-1D8D-3E8E-7244-ABD103AF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71E553BA-417B-51F1-8B4B-A82E47416E40}"/>
              </a:ext>
            </a:extLst>
          </p:cNvPr>
          <p:cNvSpPr txBox="1">
            <a:spLocks/>
          </p:cNvSpPr>
          <p:nvPr/>
        </p:nvSpPr>
        <p:spPr>
          <a:xfrm>
            <a:off x="922020" y="2643485"/>
            <a:ext cx="6636068" cy="652700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BE" dirty="0"/>
              <a:t>= </a:t>
            </a:r>
            <a:r>
              <a:rPr lang="fr-BE" b="1" dirty="0"/>
              <a:t>3D </a:t>
            </a:r>
            <a:r>
              <a:rPr lang="fr-BE" b="1" dirty="0" err="1"/>
              <a:t>virtual</a:t>
            </a:r>
            <a:r>
              <a:rPr lang="fr-BE" b="1" dirty="0"/>
              <a:t> </a:t>
            </a:r>
            <a:r>
              <a:rPr lang="fr-BE" b="1" dirty="0" err="1"/>
              <a:t>worlds</a:t>
            </a:r>
            <a:endParaRPr lang="fr-BE" b="1" dirty="0"/>
          </a:p>
          <a:p>
            <a:r>
              <a:rPr lang="fr-BE" b="1" dirty="0"/>
              <a:t>Immersive </a:t>
            </a:r>
            <a:r>
              <a:rPr lang="fr-BE" dirty="0"/>
              <a:t>(VR </a:t>
            </a:r>
            <a:r>
              <a:rPr lang="fr-BE" dirty="0" err="1"/>
              <a:t>headset</a:t>
            </a:r>
            <a:r>
              <a:rPr lang="fr-BE" dirty="0"/>
              <a:t>, screens)</a:t>
            </a:r>
            <a:endParaRPr lang="fr-BE" b="1" dirty="0"/>
          </a:p>
          <a:p>
            <a:r>
              <a:rPr lang="fr-BE" b="1" dirty="0"/>
              <a:t>Interactive </a:t>
            </a:r>
            <a:r>
              <a:rPr lang="fr-BE" dirty="0"/>
              <a:t>(avatars, </a:t>
            </a:r>
            <a:r>
              <a:rPr lang="fr-BE" dirty="0" err="1"/>
              <a:t>movements</a:t>
            </a:r>
            <a:r>
              <a:rPr lang="fr-BE" dirty="0"/>
              <a:t>, gaze, </a:t>
            </a:r>
            <a:r>
              <a:rPr lang="fr-BE" dirty="0" err="1"/>
              <a:t>voice</a:t>
            </a:r>
            <a:r>
              <a:rPr lang="fr-BE" dirty="0"/>
              <a:t>, hands)</a:t>
            </a:r>
          </a:p>
          <a:p>
            <a:r>
              <a:rPr lang="fr-BE" b="1" dirty="0"/>
              <a:t>Persistent</a:t>
            </a:r>
          </a:p>
          <a:p>
            <a:r>
              <a:rPr lang="fr-BE" dirty="0"/>
              <a:t>(</a:t>
            </a:r>
            <a:r>
              <a:rPr lang="fr-BE" dirty="0" err="1"/>
              <a:t>decentralized</a:t>
            </a:r>
            <a:r>
              <a:rPr lang="fr-BE" dirty="0"/>
              <a:t> </a:t>
            </a:r>
            <a:r>
              <a:rPr lang="fr-BE" dirty="0" err="1"/>
              <a:t>governance</a:t>
            </a:r>
            <a:r>
              <a:rPr lang="fr-BE" dirty="0"/>
              <a:t> - blockchain)</a:t>
            </a:r>
          </a:p>
          <a:p>
            <a:r>
              <a:rPr lang="fr-BE" dirty="0"/>
              <a:t>(value </a:t>
            </a:r>
            <a:r>
              <a:rPr lang="fr-BE" dirty="0" err="1"/>
              <a:t>creation</a:t>
            </a:r>
            <a:r>
              <a:rPr lang="fr-BE" dirty="0"/>
              <a:t> - </a:t>
            </a:r>
            <a:r>
              <a:rPr lang="fr-BE" dirty="0" err="1"/>
              <a:t>cryptocurrencies</a:t>
            </a:r>
            <a:r>
              <a:rPr lang="fr-BE" dirty="0"/>
              <a:t>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E16AC69-492E-E484-8138-1832DA20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917624"/>
            <a:ext cx="9715500" cy="80016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D5342CE-5C3A-F841-55C6-2C9A2F678194}"/>
              </a:ext>
            </a:extLst>
          </p:cNvPr>
          <p:cNvSpPr txBox="1"/>
          <p:nvPr/>
        </p:nvSpPr>
        <p:spPr>
          <a:xfrm>
            <a:off x="188426" y="8942829"/>
            <a:ext cx="8569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000" i="1" dirty="0"/>
              <a:t>Source : </a:t>
            </a:r>
            <a:r>
              <a:rPr lang="fr-FR" sz="2000" i="1" dirty="0"/>
              <a:t>« Mission exploratoire sur les métavers »</a:t>
            </a:r>
          </a:p>
          <a:p>
            <a:r>
              <a:rPr lang="fr-BE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https://medias.vie-publique.fr/data_storage_s3/rapport/pdf/286878.pdf</a:t>
            </a:r>
            <a:br>
              <a:rPr lang="fr-BE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BE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(octobre 2022)</a:t>
            </a:r>
          </a:p>
          <a:p>
            <a:endParaRPr lang="fr-BE" sz="2000" i="1" dirty="0"/>
          </a:p>
        </p:txBody>
      </p:sp>
      <p:sp>
        <p:nvSpPr>
          <p:cNvPr id="16" name="Titre 6">
            <a:extLst>
              <a:ext uri="{FF2B5EF4-FFF2-40B4-BE49-F238E27FC236}">
                <a16:creationId xmlns:a16="http://schemas.microsoft.com/office/drawing/2014/main" id="{5303DC13-B035-A542-8457-DFA6EE3A9C9F}"/>
              </a:ext>
            </a:extLst>
          </p:cNvPr>
          <p:cNvSpPr txBox="1">
            <a:spLocks/>
          </p:cNvSpPr>
          <p:nvPr/>
        </p:nvSpPr>
        <p:spPr>
          <a:xfrm>
            <a:off x="601736" y="422131"/>
            <a:ext cx="15512902" cy="1714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Metaverse ?</a:t>
            </a:r>
          </a:p>
        </p:txBody>
      </p:sp>
    </p:spTree>
    <p:extLst>
      <p:ext uri="{BB962C8B-B14F-4D97-AF65-F5344CB8AC3E}">
        <p14:creationId xmlns:p14="http://schemas.microsoft.com/office/powerpoint/2010/main" val="72963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C0290-6176-3DDA-B98B-B0CEF212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BE" b="1" dirty="0" err="1"/>
              <a:t>Video</a:t>
            </a:r>
            <a:r>
              <a:rPr lang="fr-BE" b="1" dirty="0"/>
              <a:t> gaming in the </a:t>
            </a:r>
            <a:r>
              <a:rPr lang="fr-BE" b="1" dirty="0" err="1"/>
              <a:t>Metaverse</a:t>
            </a:r>
            <a:endParaRPr lang="fr-BE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B614D2-8958-71C9-8BF5-F898A471716D}"/>
              </a:ext>
            </a:extLst>
          </p:cNvPr>
          <p:cNvSpPr txBox="1"/>
          <p:nvPr/>
        </p:nvSpPr>
        <p:spPr>
          <a:xfrm>
            <a:off x="1" y="7536731"/>
            <a:ext cx="589378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700" b="1" dirty="0"/>
              <a:t>ROBLOX</a:t>
            </a:r>
            <a:r>
              <a:rPr lang="fr-BE" sz="2700" dirty="0"/>
              <a:t> (2006) - 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200 million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users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month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of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which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10 million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developpers</a:t>
            </a:r>
            <a:endParaRPr lang="fr-BE" sz="27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E8AB9DD-1D36-0804-9DAB-A0E44D0EAC0B}"/>
              </a:ext>
            </a:extLst>
          </p:cNvPr>
          <p:cNvSpPr txBox="1"/>
          <p:nvPr/>
        </p:nvSpPr>
        <p:spPr>
          <a:xfrm>
            <a:off x="3852264" y="6982733"/>
            <a:ext cx="47888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BE" sz="2700" i="1" dirty="0">
                <a:solidFill>
                  <a:schemeClr val="bg1"/>
                </a:solidFill>
              </a:rPr>
              <a:t>Source </a:t>
            </a:r>
            <a:r>
              <a:rPr lang="fr-BE" sz="2700" i="1">
                <a:solidFill>
                  <a:schemeClr val="bg1"/>
                </a:solidFill>
              </a:rPr>
              <a:t>: </a:t>
            </a:r>
            <a:r>
              <a:rPr lang="fr-FR" sz="2700" i="1" dirty="0" err="1">
                <a:solidFill>
                  <a:schemeClr val="bg1"/>
                </a:solidFill>
              </a:rPr>
              <a:t>numerama</a:t>
            </a:r>
            <a:endParaRPr lang="fr-BE" sz="2700" i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47FABC-86E4-AE1A-4878-F834ED97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577" y="2536033"/>
            <a:ext cx="8761469" cy="4945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45CD4A-8614-32FA-8903-AEF4F9E01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4" r="20989"/>
          <a:stretch/>
        </p:blipFill>
        <p:spPr>
          <a:xfrm>
            <a:off x="28780" y="2536033"/>
            <a:ext cx="5865008" cy="49459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BFEC9C-D2AD-E3DE-A30B-03AE92034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176"/>
          <a:stretch/>
        </p:blipFill>
        <p:spPr>
          <a:xfrm>
            <a:off x="12483005" y="2536034"/>
            <a:ext cx="5804996" cy="4945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2AB91E-3D1D-B146-315F-E9ED6C2BCA0E}"/>
              </a:ext>
            </a:extLst>
          </p:cNvPr>
          <p:cNvSpPr txBox="1"/>
          <p:nvPr/>
        </p:nvSpPr>
        <p:spPr>
          <a:xfrm>
            <a:off x="6246673" y="7536731"/>
            <a:ext cx="58937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b="1" dirty="0"/>
              <a:t>MINECRAFT</a:t>
            </a:r>
            <a:r>
              <a:rPr lang="fr-BE" sz="2700" dirty="0"/>
              <a:t> (2011)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9C4BBF-9BD5-FB8D-1C93-8C954BF98B05}"/>
              </a:ext>
            </a:extLst>
          </p:cNvPr>
          <p:cNvSpPr txBox="1"/>
          <p:nvPr/>
        </p:nvSpPr>
        <p:spPr>
          <a:xfrm>
            <a:off x="12493345" y="7536731"/>
            <a:ext cx="58937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700" b="1" dirty="0"/>
              <a:t>FORTNITE </a:t>
            </a:r>
            <a:r>
              <a:rPr lang="fr-BE" sz="2700" dirty="0"/>
              <a:t>(2017) - </a:t>
            </a:r>
            <a:r>
              <a:rPr lang="fr-BE" sz="2700" kern="0" dirty="0">
                <a:latin typeface="Calibri" panose="020F0502020204030204" pitchFamily="34" charset="0"/>
              </a:rPr>
              <a:t>4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00 millions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users</a:t>
            </a:r>
            <a:endParaRPr lang="fr-BE" sz="27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549C85-2A3A-AA40-3069-EAD69A61BF77}"/>
              </a:ext>
            </a:extLst>
          </p:cNvPr>
          <p:cNvSpPr txBox="1"/>
          <p:nvPr/>
        </p:nvSpPr>
        <p:spPr>
          <a:xfrm>
            <a:off x="2633774" y="9515303"/>
            <a:ext cx="1208618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b="1" dirty="0" err="1"/>
              <a:t>Also</a:t>
            </a:r>
            <a:r>
              <a:rPr lang="fr-BE" sz="2700" b="1" dirty="0"/>
              <a:t> a social place for gamers (</a:t>
            </a:r>
            <a:r>
              <a:rPr lang="fr-BE" sz="2700" b="1" dirty="0" err="1"/>
              <a:t>using</a:t>
            </a:r>
            <a:r>
              <a:rPr lang="fr-BE" sz="2700" b="1" dirty="0"/>
              <a:t> the </a:t>
            </a:r>
            <a:r>
              <a:rPr lang="fr-BE" sz="2700" b="1" dirty="0" err="1"/>
              <a:t>metaverse</a:t>
            </a:r>
            <a:r>
              <a:rPr lang="fr-BE" sz="2700" b="1" dirty="0"/>
              <a:t> platform for </a:t>
            </a:r>
            <a:r>
              <a:rPr lang="fr-BE" sz="2700" b="1" dirty="0" err="1"/>
              <a:t>chatting</a:t>
            </a:r>
            <a:r>
              <a:rPr lang="fr-BE" sz="2700" b="1" dirty="0"/>
              <a:t>)</a:t>
            </a:r>
            <a:endParaRPr lang="fr-BE" sz="2700" dirty="0"/>
          </a:p>
        </p:txBody>
      </p:sp>
    </p:spTree>
    <p:extLst>
      <p:ext uri="{BB962C8B-B14F-4D97-AF65-F5344CB8AC3E}">
        <p14:creationId xmlns:p14="http://schemas.microsoft.com/office/powerpoint/2010/main" val="341989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C0290-6176-3DDA-B98B-B0CEF212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BE" b="1" dirty="0"/>
              <a:t>Culture in the </a:t>
            </a:r>
            <a:r>
              <a:rPr lang="fr-BE" b="1" dirty="0" err="1"/>
              <a:t>Metaverse</a:t>
            </a:r>
            <a:endParaRPr lang="fr-BE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AB614D2-8958-71C9-8BF5-F898A471716D}"/>
              </a:ext>
            </a:extLst>
          </p:cNvPr>
          <p:cNvSpPr txBox="1"/>
          <p:nvPr/>
        </p:nvSpPr>
        <p:spPr>
          <a:xfrm>
            <a:off x="1" y="7536731"/>
            <a:ext cx="6309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700" dirty="0"/>
              <a:t>Meta Horizon Worlds/</a:t>
            </a:r>
            <a:r>
              <a:rPr lang="fr-BE" sz="2700" b="1" dirty="0" err="1"/>
              <a:t>BigScreen</a:t>
            </a:r>
            <a:r>
              <a:rPr lang="fr-BE" sz="2700" dirty="0"/>
              <a:t> : </a:t>
            </a:r>
            <a:r>
              <a:rPr lang="fr-BE" sz="2700" dirty="0" err="1"/>
              <a:t>Create</a:t>
            </a:r>
            <a:r>
              <a:rPr lang="fr-BE" sz="2700" dirty="0"/>
              <a:t> a room and </a:t>
            </a:r>
            <a:r>
              <a:rPr lang="fr-BE" sz="2700" dirty="0" err="1"/>
              <a:t>stream</a:t>
            </a:r>
            <a:r>
              <a:rPr lang="fr-BE" sz="2700" dirty="0"/>
              <a:t> </a:t>
            </a:r>
            <a:r>
              <a:rPr lang="fr-BE" sz="2700" dirty="0" err="1"/>
              <a:t>your</a:t>
            </a:r>
            <a:r>
              <a:rPr lang="fr-BE" sz="2700" dirty="0"/>
              <a:t> PC screen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Including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audio exchanges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between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attendees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Ex : Watch a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movie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remote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family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or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friends</a:t>
            </a:r>
            <a:endParaRPr lang="fr-BE" sz="2700" dirty="0"/>
          </a:p>
        </p:txBody>
      </p:sp>
      <p:pic>
        <p:nvPicPr>
          <p:cNvPr id="25" name="Image 24" descr="Nous avons regardé le dernier Spider-Man dans une salle de cinéma, avec d'autres personnes. // Source : Numerama">
            <a:extLst>
              <a:ext uri="{FF2B5EF4-FFF2-40B4-BE49-F238E27FC236}">
                <a16:creationId xmlns:a16="http://schemas.microsoft.com/office/drawing/2014/main" id="{7684E2B5-540A-6CC9-D551-E14C60E04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2825" b="9316"/>
          <a:stretch/>
        </p:blipFill>
        <p:spPr bwMode="auto">
          <a:xfrm>
            <a:off x="21170" y="2969444"/>
            <a:ext cx="7591721" cy="458142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E8AB9DD-1D36-0804-9DAB-A0E44D0EAC0B}"/>
              </a:ext>
            </a:extLst>
          </p:cNvPr>
          <p:cNvSpPr txBox="1"/>
          <p:nvPr/>
        </p:nvSpPr>
        <p:spPr>
          <a:xfrm>
            <a:off x="943665" y="6982733"/>
            <a:ext cx="47888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BE" sz="2700" i="1" dirty="0">
                <a:solidFill>
                  <a:schemeClr val="bg1"/>
                </a:solidFill>
              </a:rPr>
              <a:t>Source : </a:t>
            </a:r>
            <a:r>
              <a:rPr lang="fr-FR" sz="2700" i="1" dirty="0" err="1">
                <a:solidFill>
                  <a:schemeClr val="bg1"/>
                </a:solidFill>
              </a:rPr>
              <a:t>numerama</a:t>
            </a:r>
            <a:endParaRPr lang="fr-BE" sz="2700" i="1" dirty="0">
              <a:solidFill>
                <a:schemeClr val="bg1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19A0E80-01B5-D5E8-07C6-C48EB69E6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7" b="7819"/>
          <a:stretch/>
        </p:blipFill>
        <p:spPr>
          <a:xfrm>
            <a:off x="5651021" y="2914650"/>
            <a:ext cx="7679906" cy="463622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3CCC7931-E12F-0390-A4EB-0F196B296780}"/>
              </a:ext>
            </a:extLst>
          </p:cNvPr>
          <p:cNvSpPr txBox="1"/>
          <p:nvPr/>
        </p:nvSpPr>
        <p:spPr>
          <a:xfrm>
            <a:off x="6330480" y="7536731"/>
            <a:ext cx="55853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dirty="0" err="1"/>
              <a:t>Watching</a:t>
            </a:r>
            <a:r>
              <a:rPr lang="fr-BE" sz="2700" dirty="0"/>
              <a:t> a </a:t>
            </a:r>
            <a:r>
              <a:rPr lang="fr-BE" sz="2700" dirty="0" err="1"/>
              <a:t>movie</a:t>
            </a:r>
            <a:r>
              <a:rPr lang="fr-BE" sz="2700" dirty="0"/>
              <a:t> in </a:t>
            </a:r>
            <a:r>
              <a:rPr lang="fr-BE" sz="2700" b="1" dirty="0"/>
              <a:t>FORTNITE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663381B2-CA91-CCE2-3549-451F0204B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2469" r="19521" b="-2469"/>
          <a:stretch/>
        </p:blipFill>
        <p:spPr>
          <a:xfrm>
            <a:off x="11939162" y="2969440"/>
            <a:ext cx="6348839" cy="469455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2ECB769-8184-E3C3-E27A-55BA3C4D6E57}"/>
              </a:ext>
            </a:extLst>
          </p:cNvPr>
          <p:cNvSpPr txBox="1"/>
          <p:nvPr/>
        </p:nvSpPr>
        <p:spPr>
          <a:xfrm>
            <a:off x="12237549" y="7536731"/>
            <a:ext cx="558538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Virtuel concert of Jean-Michel Jarre in Notre Dame de Paris (2020), 600000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viewers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by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rooms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of 50,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replayed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75 million times – concert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organized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fr-BE" sz="27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VRChat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by French SME VROOM</a:t>
            </a:r>
            <a:endParaRPr lang="fr-BE" sz="2700" dirty="0"/>
          </a:p>
        </p:txBody>
      </p:sp>
    </p:spTree>
    <p:extLst>
      <p:ext uri="{BB962C8B-B14F-4D97-AF65-F5344CB8AC3E}">
        <p14:creationId xmlns:p14="http://schemas.microsoft.com/office/powerpoint/2010/main" val="342699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BC0290-6176-3DDA-B98B-B0CEF212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88" y="0"/>
            <a:ext cx="15773400" cy="1988345"/>
          </a:xfrm>
        </p:spPr>
        <p:txBody>
          <a:bodyPr/>
          <a:lstStyle/>
          <a:p>
            <a:pPr algn="l"/>
            <a:r>
              <a:rPr lang="fr-BE" b="1" dirty="0" err="1"/>
              <a:t>Teaching</a:t>
            </a:r>
            <a:r>
              <a:rPr lang="fr-BE" b="1" dirty="0"/>
              <a:t> in the </a:t>
            </a:r>
            <a:r>
              <a:rPr lang="fr-BE" b="1" dirty="0" err="1"/>
              <a:t>Metaverse</a:t>
            </a:r>
            <a:endParaRPr lang="fr-BE" b="1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5B136F-F847-958C-7491-EA18F254A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37" y="2924328"/>
            <a:ext cx="8199827" cy="46124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DD97F3-04C7-5157-7F6C-35CC6975DCF5}"/>
              </a:ext>
            </a:extLst>
          </p:cNvPr>
          <p:cNvSpPr txBox="1"/>
          <p:nvPr/>
        </p:nvSpPr>
        <p:spPr>
          <a:xfrm>
            <a:off x="10815506" y="7536731"/>
            <a:ext cx="55853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Teaching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in the </a:t>
            </a:r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Metaverse</a:t>
            </a:r>
            <a:endParaRPr lang="fr-BE" sz="27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EA4E75-F3D0-6B3D-2371-243A2A8DE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r="127"/>
          <a:stretch/>
        </p:blipFill>
        <p:spPr>
          <a:xfrm>
            <a:off x="1142999" y="3014492"/>
            <a:ext cx="7843838" cy="45222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DC9FCC-A0C6-194D-F046-4F238E4957D5}"/>
              </a:ext>
            </a:extLst>
          </p:cNvPr>
          <p:cNvSpPr txBox="1"/>
          <p:nvPr/>
        </p:nvSpPr>
        <p:spPr>
          <a:xfrm>
            <a:off x="2201567" y="7536731"/>
            <a:ext cx="55853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7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Teaching</a:t>
            </a:r>
            <a:r>
              <a:rPr lang="fr-BE" sz="27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in Microsoft Teams</a:t>
            </a:r>
            <a:endParaRPr lang="fr-BE" sz="2700" dirty="0"/>
          </a:p>
        </p:txBody>
      </p:sp>
    </p:spTree>
    <p:extLst>
      <p:ext uri="{BB962C8B-B14F-4D97-AF65-F5344CB8AC3E}">
        <p14:creationId xmlns:p14="http://schemas.microsoft.com/office/powerpoint/2010/main" val="322113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3658" r="23658"/>
          <a:stretch>
            <a:fillRect/>
          </a:stretch>
        </p:blipFill>
        <p:spPr>
          <a:xfrm>
            <a:off x="17515036" y="1028700"/>
            <a:ext cx="770776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25078" y="8764027"/>
            <a:ext cx="12469350" cy="153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509"/>
              </a:lnSpc>
              <a:spcBef>
                <a:spcPct val="0"/>
              </a:spcBef>
            </a:pPr>
            <a:r>
              <a:rPr lang="en-US" sz="2400" dirty="0"/>
              <a:t>Meta’s ARIA project (ICASSP’23) : A deluge of “egocentric” multimedia data is awaiting us…</a:t>
            </a:r>
          </a:p>
          <a:p>
            <a:pPr marL="0" lvl="0" indent="0" algn="ctr">
              <a:lnSpc>
                <a:spcPts val="6509"/>
              </a:lnSpc>
              <a:spcBef>
                <a:spcPct val="0"/>
              </a:spcBef>
            </a:pPr>
            <a:endParaRPr lang="en-US" sz="2400" dirty="0"/>
          </a:p>
        </p:txBody>
      </p:sp>
      <p:sp>
        <p:nvSpPr>
          <p:cNvPr id="4" name="TextBox 4"/>
          <p:cNvSpPr txBox="1"/>
          <p:nvPr/>
        </p:nvSpPr>
        <p:spPr>
          <a:xfrm>
            <a:off x="242888" y="2135455"/>
            <a:ext cx="6161582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2021 Facebook </a:t>
            </a:r>
            <a:r>
              <a:rPr lang="fr-BE" sz="3600" dirty="0" err="1"/>
              <a:t>becomes</a:t>
            </a:r>
            <a:r>
              <a:rPr lang="fr-BE" sz="3600" dirty="0"/>
              <a:t> Meta and </a:t>
            </a:r>
            <a:r>
              <a:rPr lang="fr-BE" sz="3600" dirty="0" err="1"/>
              <a:t>invests</a:t>
            </a:r>
            <a:r>
              <a:rPr lang="fr-BE" sz="3600" dirty="0"/>
              <a:t> 10 G$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2022 Meta </a:t>
            </a:r>
            <a:r>
              <a:rPr lang="fr-BE" sz="3600" dirty="0" err="1"/>
              <a:t>creates</a:t>
            </a:r>
            <a:r>
              <a:rPr lang="fr-BE" sz="3600" dirty="0"/>
              <a:t> Horizon Worlds, </a:t>
            </a:r>
            <a:r>
              <a:rPr lang="fr-BE" sz="3600" dirty="0" err="1"/>
              <a:t>its</a:t>
            </a:r>
            <a:r>
              <a:rPr lang="fr-BE" sz="3600" dirty="0"/>
              <a:t> </a:t>
            </a:r>
            <a:r>
              <a:rPr lang="fr-BE" sz="3600" dirty="0" err="1"/>
              <a:t>metaverse</a:t>
            </a:r>
            <a:r>
              <a:rPr lang="fr-BE" sz="3600" dirty="0"/>
              <a:t> platform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/>
              <a:t>2022 : « </a:t>
            </a:r>
            <a:r>
              <a:rPr lang="fr-BE" sz="3600" dirty="0" err="1"/>
              <a:t>winter</a:t>
            </a:r>
            <a:r>
              <a:rPr lang="fr-BE" sz="3600" dirty="0"/>
              <a:t> » of the </a:t>
            </a:r>
            <a:r>
              <a:rPr lang="fr-BE" sz="3600" dirty="0" err="1"/>
              <a:t>metaverse</a:t>
            </a:r>
            <a:r>
              <a:rPr lang="fr-BE" sz="3600" dirty="0"/>
              <a:t>?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BE" sz="2800" dirty="0"/>
              <a:t>Head-</a:t>
            </a:r>
            <a:r>
              <a:rPr lang="fr-BE" sz="2800" dirty="0" err="1"/>
              <a:t>mounted</a:t>
            </a:r>
            <a:r>
              <a:rPr lang="fr-BE" sz="2800" dirty="0"/>
              <a:t> displays </a:t>
            </a:r>
            <a:r>
              <a:rPr lang="fr-BE" sz="2800" dirty="0" err="1"/>
              <a:t>don’t</a:t>
            </a:r>
            <a:r>
              <a:rPr lang="fr-BE" sz="2800" dirty="0"/>
              <a:t> </a:t>
            </a:r>
            <a:r>
              <a:rPr lang="fr-BE" sz="2800" dirty="0" err="1"/>
              <a:t>sell</a:t>
            </a:r>
            <a:r>
              <a:rPr lang="fr-BE" sz="2800" dirty="0"/>
              <a:t> </a:t>
            </a:r>
            <a:r>
              <a:rPr lang="fr-BE" sz="2800" dirty="0" err="1"/>
              <a:t>enough</a:t>
            </a:r>
            <a:endParaRPr lang="fr-BE" sz="28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BE" sz="2800" dirty="0" err="1"/>
              <a:t>Generative</a:t>
            </a:r>
            <a:r>
              <a:rPr lang="fr-BE" sz="2800" dirty="0"/>
              <a:t> AI </a:t>
            </a:r>
            <a:r>
              <a:rPr lang="fr-BE" sz="2800" dirty="0" err="1"/>
              <a:t>explodes</a:t>
            </a:r>
            <a:endParaRPr lang="fr-BE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BE" sz="3600" dirty="0">
                <a:solidFill>
                  <a:srgbClr val="FF009D"/>
                </a:solidFill>
              </a:rPr>
              <a:t>2024-… IA+XR = </a:t>
            </a:r>
            <a:r>
              <a:rPr lang="fr-BE" sz="3600" dirty="0" err="1">
                <a:solidFill>
                  <a:srgbClr val="FF009D"/>
                </a:solidFill>
              </a:rPr>
              <a:t>summer</a:t>
            </a:r>
            <a:r>
              <a:rPr lang="fr-BE" sz="3600" dirty="0">
                <a:solidFill>
                  <a:srgbClr val="FF009D"/>
                </a:solidFill>
              </a:rPr>
              <a:t> of the </a:t>
            </a:r>
            <a:r>
              <a:rPr lang="fr-BE" sz="3600" dirty="0" err="1">
                <a:solidFill>
                  <a:srgbClr val="FF009D"/>
                </a:solidFill>
              </a:rPr>
              <a:t>metaverse</a:t>
            </a:r>
            <a:r>
              <a:rPr lang="fr-BE" sz="3600" dirty="0">
                <a:solidFill>
                  <a:srgbClr val="FF009D"/>
                </a:solidFill>
              </a:rPr>
              <a:t>?</a:t>
            </a:r>
          </a:p>
        </p:txBody>
      </p:sp>
      <p:pic>
        <p:nvPicPr>
          <p:cNvPr id="12" name="338591045_2450164768467784_1018160117500226129_n">
            <a:hlinkClick r:id="" action="ppaction://media"/>
            <a:extLst>
              <a:ext uri="{FF2B5EF4-FFF2-40B4-BE49-F238E27FC236}">
                <a16:creationId xmlns:a16="http://schemas.microsoft.com/office/drawing/2014/main" id="{749B22BE-BC6F-996A-7FD9-180CB8A41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251" y="2135455"/>
            <a:ext cx="11554276" cy="6499280"/>
          </a:xfrm>
          <a:prstGeom prst="rect">
            <a:avLst/>
          </a:prstGeom>
        </p:spPr>
      </p:pic>
      <p:sp>
        <p:nvSpPr>
          <p:cNvPr id="13" name="Titre 6">
            <a:extLst>
              <a:ext uri="{FF2B5EF4-FFF2-40B4-BE49-F238E27FC236}">
                <a16:creationId xmlns:a16="http://schemas.microsoft.com/office/drawing/2014/main" id="{A967522D-4B46-1CD3-7EF8-7CF057391842}"/>
              </a:ext>
            </a:extLst>
          </p:cNvPr>
          <p:cNvSpPr txBox="1">
            <a:spLocks/>
          </p:cNvSpPr>
          <p:nvPr/>
        </p:nvSpPr>
        <p:spPr>
          <a:xfrm>
            <a:off x="601736" y="422131"/>
            <a:ext cx="15512902" cy="1714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The Metaverse could be the </a:t>
            </a:r>
            <a:r>
              <a:rPr lang="en-US" b="1" i="1" dirty="0">
                <a:solidFill>
                  <a:srgbClr val="FF009D"/>
                </a:solidFill>
              </a:rPr>
              <a:t>new</a:t>
            </a:r>
            <a:r>
              <a:rPr lang="en-US" b="1" dirty="0">
                <a:solidFill>
                  <a:srgbClr val="0070C0"/>
                </a:solidFill>
              </a:rPr>
              <a:t> driver for AI development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58a729-3464-4b72-ae1f-e4b6d2a633fa" xsi:nil="true"/>
    <lcf76f155ced4ddcb4097134ff3c332f xmlns="e871556a-fa30-4205-9c84-525bf18ef98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D80ADF37ADF44973542380C3C41E4" ma:contentTypeVersion="15" ma:contentTypeDescription="Crée un document." ma:contentTypeScope="" ma:versionID="10b8f9e7fbe4147c7484a33ca76488b2">
  <xsd:schema xmlns:xsd="http://www.w3.org/2001/XMLSchema" xmlns:xs="http://www.w3.org/2001/XMLSchema" xmlns:p="http://schemas.microsoft.com/office/2006/metadata/properties" xmlns:ns2="e871556a-fa30-4205-9c84-525bf18ef980" xmlns:ns3="0058a729-3464-4b72-ae1f-e4b6d2a633fa" targetNamespace="http://schemas.microsoft.com/office/2006/metadata/properties" ma:root="true" ma:fieldsID="73202dab2975270c56de3f5e8e84c2f1" ns2:_="" ns3:_="">
    <xsd:import namespace="e871556a-fa30-4205-9c84-525bf18ef980"/>
    <xsd:import namespace="0058a729-3464-4b72-ae1f-e4b6d2a63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1556a-fa30-4205-9c84-525bf18ef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6e87909b-6f91-4c34-a78b-ec0d666c4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8a729-3464-4b72-ae1f-e4b6d2a63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ece7a1-1bab-4ee8-ab64-61f4546cd0f3}" ma:internalName="TaxCatchAll" ma:showField="CatchAllData" ma:web="0058a729-3464-4b72-ae1f-e4b6d2a63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6E6944-3DBB-41A8-9EF7-C7772B015C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01790E-6598-43F5-8846-C9BE291E6C2C}">
  <ds:schemaRefs>
    <ds:schemaRef ds:uri="0058a729-3464-4b72-ae1f-e4b6d2a633fa"/>
    <ds:schemaRef ds:uri="e871556a-fa30-4205-9c84-525bf18ef98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9513041-1673-4D0E-9F32-EDDDCEA9BBFF}">
  <ds:schemaRefs>
    <ds:schemaRef ds:uri="0058a729-3464-4b72-ae1f-e4b6d2a633fa"/>
    <ds:schemaRef ds:uri="e871556a-fa30-4205-9c84-525bf18ef9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Personnalisé</PresentationFormat>
  <Paragraphs>82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Roboto Mono Regular</vt:lpstr>
      <vt:lpstr>Arial</vt:lpstr>
      <vt:lpstr>Roboto</vt:lpstr>
      <vt:lpstr>Calibri</vt:lpstr>
      <vt:lpstr>Roboto Italics</vt:lpstr>
      <vt:lpstr>Office Theme</vt:lpstr>
      <vt:lpstr>Présentation PowerPoint</vt:lpstr>
      <vt:lpstr>Cultural ad Creative Industries (CCIs) have been a driver  for AI development</vt:lpstr>
      <vt:lpstr>Présentation PowerPoint</vt:lpstr>
      <vt:lpstr>AI-assisted distribution/consumption of media content</vt:lpstr>
      <vt:lpstr>Présentation PowerPoint</vt:lpstr>
      <vt:lpstr>Video gaming in the Metaverse</vt:lpstr>
      <vt:lpstr>Culture in the Metaverse</vt:lpstr>
      <vt:lpstr>Teaching in the Metaverse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de présentation - Atelier Sectoriel - 13 mars</dc:title>
  <cp:lastModifiedBy>Thierry DUTOIT</cp:lastModifiedBy>
  <cp:revision>8</cp:revision>
  <dcterms:created xsi:type="dcterms:W3CDTF">2006-08-16T00:00:00Z</dcterms:created>
  <dcterms:modified xsi:type="dcterms:W3CDTF">2023-06-08T11:27:59Z</dcterms:modified>
  <dc:identifier>DAFbes-EF6Q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0x010100F01D80ADF37ADF44973542380C3C41E4</vt:lpwstr>
  </property>
  <property fmtid="{D5CDD505-2E9C-101B-9397-08002B2CF9AE}" pid="3" name="MediaServiceImageTags">
    <vt:lpwstr/>
  </property>
</Properties>
</file>