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687" r:id="rId5"/>
  </p:sldMasterIdLst>
  <p:notesMasterIdLst>
    <p:notesMasterId r:id="rId12"/>
  </p:notesMasterIdLst>
  <p:sldIdLst>
    <p:sldId id="2386" r:id="rId6"/>
    <p:sldId id="2090650608" r:id="rId7"/>
    <p:sldId id="2090650604" r:id="rId8"/>
    <p:sldId id="2090650605" r:id="rId9"/>
    <p:sldId id="2090650607" r:id="rId10"/>
    <p:sldId id="2090650619" r:id="rId11"/>
  </p:sldIdLst>
  <p:sldSz cx="12192000" cy="6858000"/>
  <p:notesSz cx="7102475" cy="9388475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BE4"/>
    <a:srgbClr val="33CC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dème Germeau" userId="c4c7fc02-b1c8-49b4-aa77-9a2b9fdb9021" providerId="ADAL" clId="{5D86C0DC-752F-4F58-AF3A-CED553262FB7}"/>
    <pc:docChg chg="delSld">
      <pc:chgData name="Nicodème Germeau" userId="c4c7fc02-b1c8-49b4-aa77-9a2b9fdb9021" providerId="ADAL" clId="{5D86C0DC-752F-4F58-AF3A-CED553262FB7}" dt="2023-07-27T15:28:51.988" v="1" actId="47"/>
      <pc:docMkLst>
        <pc:docMk/>
      </pc:docMkLst>
      <pc:sldChg chg="del">
        <pc:chgData name="Nicodème Germeau" userId="c4c7fc02-b1c8-49b4-aa77-9a2b9fdb9021" providerId="ADAL" clId="{5D86C0DC-752F-4F58-AF3A-CED553262FB7}" dt="2023-07-27T15:28:51.988" v="1" actId="47"/>
        <pc:sldMkLst>
          <pc:docMk/>
          <pc:sldMk cId="2706931262" sldId="2090650616"/>
        </pc:sldMkLst>
      </pc:sldChg>
      <pc:sldChg chg="del">
        <pc:chgData name="Nicodème Germeau" userId="c4c7fc02-b1c8-49b4-aa77-9a2b9fdb9021" providerId="ADAL" clId="{5D86C0DC-752F-4F58-AF3A-CED553262FB7}" dt="2023-07-27T15:28:50.002" v="0" actId="47"/>
        <pc:sldMkLst>
          <pc:docMk/>
          <pc:sldMk cId="2013768623" sldId="2090650618"/>
        </pc:sldMkLst>
      </pc:sldChg>
    </pc:docChg>
  </pc:docChgLst>
  <pc:docChgLst>
    <pc:chgData name="FOCKEDEY Emilie (EFOC)" userId="ca81f0b8-b60c-4c9d-a6f4-fcf07f9d3e8c" providerId="ADAL" clId="{1F51E3F1-000C-459D-A724-C05B89A96791}"/>
    <pc:docChg chg="undo custSel addSld delSld modSld sldOrd">
      <pc:chgData name="FOCKEDEY Emilie (EFOC)" userId="ca81f0b8-b60c-4c9d-a6f4-fcf07f9d3e8c" providerId="ADAL" clId="{1F51E3F1-000C-459D-A724-C05B89A96791}" dt="2023-06-09T11:01:23.105" v="499" actId="478"/>
      <pc:docMkLst>
        <pc:docMk/>
      </pc:docMkLst>
      <pc:sldChg chg="modSp add del mod ord">
        <pc:chgData name="FOCKEDEY Emilie (EFOC)" userId="ca81f0b8-b60c-4c9d-a6f4-fcf07f9d3e8c" providerId="ADAL" clId="{1F51E3F1-000C-459D-A724-C05B89A96791}" dt="2023-06-09T07:47:38.512" v="432" actId="47"/>
        <pc:sldMkLst>
          <pc:docMk/>
          <pc:sldMk cId="869132029" sldId="2317"/>
        </pc:sldMkLst>
        <pc:spChg chg="mod">
          <ac:chgData name="FOCKEDEY Emilie (EFOC)" userId="ca81f0b8-b60c-4c9d-a6f4-fcf07f9d3e8c" providerId="ADAL" clId="{1F51E3F1-000C-459D-A724-C05B89A96791}" dt="2023-06-09T07:36:56.484" v="191" actId="20577"/>
          <ac:spMkLst>
            <pc:docMk/>
            <pc:sldMk cId="869132029" sldId="2317"/>
            <ac:spMk id="2" creationId="{E32E8323-C335-1E47-91F7-CFD663128B41}"/>
          </ac:spMkLst>
        </pc:spChg>
        <pc:spChg chg="mod">
          <ac:chgData name="FOCKEDEY Emilie (EFOC)" userId="ca81f0b8-b60c-4c9d-a6f4-fcf07f9d3e8c" providerId="ADAL" clId="{1F51E3F1-000C-459D-A724-C05B89A96791}" dt="2023-06-09T07:36:49.536" v="181" actId="6549"/>
          <ac:spMkLst>
            <pc:docMk/>
            <pc:sldMk cId="869132029" sldId="2317"/>
            <ac:spMk id="5" creationId="{E7B22257-3414-8949-A6F0-A06C1425B01A}"/>
          </ac:spMkLst>
        </pc:spChg>
      </pc:sldChg>
      <pc:sldChg chg="add setBg">
        <pc:chgData name="FOCKEDEY Emilie (EFOC)" userId="ca81f0b8-b60c-4c9d-a6f4-fcf07f9d3e8c" providerId="ADAL" clId="{1F51E3F1-000C-459D-A724-C05B89A96791}" dt="2023-06-09T07:47:35.841" v="431"/>
        <pc:sldMkLst>
          <pc:docMk/>
          <pc:sldMk cId="663091528" sldId="2386"/>
        </pc:sldMkLst>
      </pc:sldChg>
      <pc:sldChg chg="modSp add mod ord">
        <pc:chgData name="FOCKEDEY Emilie (EFOC)" userId="ca81f0b8-b60c-4c9d-a6f4-fcf07f9d3e8c" providerId="ADAL" clId="{1F51E3F1-000C-459D-A724-C05B89A96791}" dt="2023-06-09T07:44:26.553" v="399" actId="20577"/>
        <pc:sldMkLst>
          <pc:docMk/>
          <pc:sldMk cId="4205068483" sldId="2090650604"/>
        </pc:sldMkLst>
        <pc:spChg chg="mod">
          <ac:chgData name="FOCKEDEY Emilie (EFOC)" userId="ca81f0b8-b60c-4c9d-a6f4-fcf07f9d3e8c" providerId="ADAL" clId="{1F51E3F1-000C-459D-A724-C05B89A96791}" dt="2023-06-09T07:44:26.553" v="399" actId="20577"/>
          <ac:spMkLst>
            <pc:docMk/>
            <pc:sldMk cId="4205068483" sldId="2090650604"/>
            <ac:spMk id="23" creationId="{EA2EA12D-DFF9-BE83-D12B-DC2220376503}"/>
          </ac:spMkLst>
        </pc:spChg>
      </pc:sldChg>
      <pc:sldChg chg="modSp add mod ord">
        <pc:chgData name="FOCKEDEY Emilie (EFOC)" userId="ca81f0b8-b60c-4c9d-a6f4-fcf07f9d3e8c" providerId="ADAL" clId="{1F51E3F1-000C-459D-A724-C05B89A96791}" dt="2023-06-09T10:58:37.534" v="489" actId="6549"/>
        <pc:sldMkLst>
          <pc:docMk/>
          <pc:sldMk cId="2211149945" sldId="2090650605"/>
        </pc:sldMkLst>
        <pc:spChg chg="mod">
          <ac:chgData name="FOCKEDEY Emilie (EFOC)" userId="ca81f0b8-b60c-4c9d-a6f4-fcf07f9d3e8c" providerId="ADAL" clId="{1F51E3F1-000C-459D-A724-C05B89A96791}" dt="2023-06-09T10:58:37.534" v="489" actId="6549"/>
          <ac:spMkLst>
            <pc:docMk/>
            <pc:sldMk cId="2211149945" sldId="2090650605"/>
            <ac:spMk id="5" creationId="{94C9B167-4139-F297-BE60-872EA2E0D07F}"/>
          </ac:spMkLst>
        </pc:spChg>
        <pc:spChg chg="mod">
          <ac:chgData name="FOCKEDEY Emilie (EFOC)" userId="ca81f0b8-b60c-4c9d-a6f4-fcf07f9d3e8c" providerId="ADAL" clId="{1F51E3F1-000C-459D-A724-C05B89A96791}" dt="2023-06-09T07:44:23.468" v="397" actId="20577"/>
          <ac:spMkLst>
            <pc:docMk/>
            <pc:sldMk cId="2211149945" sldId="2090650605"/>
            <ac:spMk id="17" creationId="{D6E9B154-D502-3225-6121-20FB9425AD1E}"/>
          </ac:spMkLst>
        </pc:spChg>
      </pc:sldChg>
      <pc:sldChg chg="delSp modSp add mod">
        <pc:chgData name="FOCKEDEY Emilie (EFOC)" userId="ca81f0b8-b60c-4c9d-a6f4-fcf07f9d3e8c" providerId="ADAL" clId="{1F51E3F1-000C-459D-A724-C05B89A96791}" dt="2023-06-09T11:01:23.105" v="499" actId="478"/>
        <pc:sldMkLst>
          <pc:docMk/>
          <pc:sldMk cId="734847560" sldId="2090650607"/>
        </pc:sldMkLst>
        <pc:spChg chg="del mod">
          <ac:chgData name="FOCKEDEY Emilie (EFOC)" userId="ca81f0b8-b60c-4c9d-a6f4-fcf07f9d3e8c" providerId="ADAL" clId="{1F51E3F1-000C-459D-A724-C05B89A96791}" dt="2023-06-09T11:01:23.105" v="499" actId="478"/>
          <ac:spMkLst>
            <pc:docMk/>
            <pc:sldMk cId="734847560" sldId="2090650607"/>
            <ac:spMk id="14" creationId="{F04A6F11-6026-97AA-4B9A-0FD82DFFC448}"/>
          </ac:spMkLst>
        </pc:spChg>
      </pc:sldChg>
      <pc:sldChg chg="modSp add mod ord">
        <pc:chgData name="FOCKEDEY Emilie (EFOC)" userId="ca81f0b8-b60c-4c9d-a6f4-fcf07f9d3e8c" providerId="ADAL" clId="{1F51E3F1-000C-459D-A724-C05B89A96791}" dt="2023-06-09T10:56:47.941" v="459" actId="6549"/>
        <pc:sldMkLst>
          <pc:docMk/>
          <pc:sldMk cId="0" sldId="2090650608"/>
        </pc:sldMkLst>
        <pc:spChg chg="mod">
          <ac:chgData name="FOCKEDEY Emilie (EFOC)" userId="ca81f0b8-b60c-4c9d-a6f4-fcf07f9d3e8c" providerId="ADAL" clId="{1F51E3F1-000C-459D-A724-C05B89A96791}" dt="2023-06-09T07:38:49.769" v="271" actId="5793"/>
          <ac:spMkLst>
            <pc:docMk/>
            <pc:sldMk cId="0" sldId="2090650608"/>
            <ac:spMk id="9" creationId="{90039C50-F944-03CB-BD8D-AFFBDD2CD4A5}"/>
          </ac:spMkLst>
        </pc:spChg>
        <pc:spChg chg="mod">
          <ac:chgData name="FOCKEDEY Emilie (EFOC)" userId="ca81f0b8-b60c-4c9d-a6f4-fcf07f9d3e8c" providerId="ADAL" clId="{1F51E3F1-000C-459D-A724-C05B89A96791}" dt="2023-06-09T10:56:25.572" v="433" actId="20577"/>
          <ac:spMkLst>
            <pc:docMk/>
            <pc:sldMk cId="0" sldId="2090650608"/>
            <ac:spMk id="338" creationId="{00000000-0000-0000-0000-000000000000}"/>
          </ac:spMkLst>
        </pc:spChg>
        <pc:spChg chg="mod">
          <ac:chgData name="FOCKEDEY Emilie (EFOC)" userId="ca81f0b8-b60c-4c9d-a6f4-fcf07f9d3e8c" providerId="ADAL" clId="{1F51E3F1-000C-459D-A724-C05B89A96791}" dt="2023-06-09T10:56:31.515" v="438" actId="20577"/>
          <ac:spMkLst>
            <pc:docMk/>
            <pc:sldMk cId="0" sldId="2090650608"/>
            <ac:spMk id="339" creationId="{00000000-0000-0000-0000-000000000000}"/>
          </ac:spMkLst>
        </pc:spChg>
        <pc:spChg chg="mod">
          <ac:chgData name="FOCKEDEY Emilie (EFOC)" userId="ca81f0b8-b60c-4c9d-a6f4-fcf07f9d3e8c" providerId="ADAL" clId="{1F51E3F1-000C-459D-A724-C05B89A96791}" dt="2023-06-09T10:56:35.835" v="444" actId="5793"/>
          <ac:spMkLst>
            <pc:docMk/>
            <pc:sldMk cId="0" sldId="2090650608"/>
            <ac:spMk id="340" creationId="{00000000-0000-0000-0000-000000000000}"/>
          </ac:spMkLst>
        </pc:spChg>
        <pc:spChg chg="mod">
          <ac:chgData name="FOCKEDEY Emilie (EFOC)" userId="ca81f0b8-b60c-4c9d-a6f4-fcf07f9d3e8c" providerId="ADAL" clId="{1F51E3F1-000C-459D-A724-C05B89A96791}" dt="2023-06-09T10:56:47.941" v="459" actId="6549"/>
          <ac:spMkLst>
            <pc:docMk/>
            <pc:sldMk cId="0" sldId="2090650608"/>
            <ac:spMk id="350" creationId="{00000000-0000-0000-0000-000000000000}"/>
          </ac:spMkLst>
        </pc:spChg>
      </pc:sldChg>
      <pc:sldChg chg="del">
        <pc:chgData name="FOCKEDEY Emilie (EFOC)" userId="ca81f0b8-b60c-4c9d-a6f4-fcf07f9d3e8c" providerId="ADAL" clId="{1F51E3F1-000C-459D-A724-C05B89A96791}" dt="2023-06-09T07:28:26.628" v="141" actId="47"/>
        <pc:sldMkLst>
          <pc:docMk/>
          <pc:sldMk cId="3456229230" sldId="2090650617"/>
        </pc:sldMkLst>
      </pc:sldChg>
      <pc:sldChg chg="modSp mod">
        <pc:chgData name="FOCKEDEY Emilie (EFOC)" userId="ca81f0b8-b60c-4c9d-a6f4-fcf07f9d3e8c" providerId="ADAL" clId="{1F51E3F1-000C-459D-A724-C05B89A96791}" dt="2023-06-09T07:27:45.473" v="140" actId="20577"/>
        <pc:sldMkLst>
          <pc:docMk/>
          <pc:sldMk cId="2013768623" sldId="2090650618"/>
        </pc:sldMkLst>
        <pc:spChg chg="mod">
          <ac:chgData name="FOCKEDEY Emilie (EFOC)" userId="ca81f0b8-b60c-4c9d-a6f4-fcf07f9d3e8c" providerId="ADAL" clId="{1F51E3F1-000C-459D-A724-C05B89A96791}" dt="2023-06-09T07:27:45.473" v="140" actId="20577"/>
          <ac:spMkLst>
            <pc:docMk/>
            <pc:sldMk cId="2013768623" sldId="2090650618"/>
            <ac:spMk id="3" creationId="{CC2DAD13-B161-324B-2F55-BA07BF975A75}"/>
          </ac:spMkLst>
        </pc:spChg>
      </pc:sldChg>
      <pc:sldChg chg="addSp modSp new mod">
        <pc:chgData name="FOCKEDEY Emilie (EFOC)" userId="ca81f0b8-b60c-4c9d-a6f4-fcf07f9d3e8c" providerId="ADAL" clId="{1F51E3F1-000C-459D-A724-C05B89A96791}" dt="2023-06-09T11:01:04.550" v="498" actId="1076"/>
        <pc:sldMkLst>
          <pc:docMk/>
          <pc:sldMk cId="861093245" sldId="2090650619"/>
        </pc:sldMkLst>
        <pc:picChg chg="add mod modCrop">
          <ac:chgData name="FOCKEDEY Emilie (EFOC)" userId="ca81f0b8-b60c-4c9d-a6f4-fcf07f9d3e8c" providerId="ADAL" clId="{1F51E3F1-000C-459D-A724-C05B89A96791}" dt="2023-06-09T11:01:04.550" v="498" actId="1076"/>
          <ac:picMkLst>
            <pc:docMk/>
            <pc:sldMk cId="861093245" sldId="2090650619"/>
            <ac:picMk id="3" creationId="{9CE8EF22-080A-10B1-63D5-08791000F452}"/>
          </ac:picMkLst>
        </pc:picChg>
      </pc:sldChg>
      <pc:sldChg chg="del">
        <pc:chgData name="FOCKEDEY Emilie (EFOC)" userId="ca81f0b8-b60c-4c9d-a6f4-fcf07f9d3e8c" providerId="ADAL" clId="{1F51E3F1-000C-459D-A724-C05B89A96791}" dt="2023-06-09T07:28:27.188" v="142" actId="47"/>
        <pc:sldMkLst>
          <pc:docMk/>
          <pc:sldMk cId="3058488714" sldId="2090650626"/>
        </pc:sldMkLst>
      </pc:sldChg>
      <pc:sldMasterChg chg="delSldLayout">
        <pc:chgData name="FOCKEDEY Emilie (EFOC)" userId="ca81f0b8-b60c-4c9d-a6f4-fcf07f9d3e8c" providerId="ADAL" clId="{1F51E3F1-000C-459D-A724-C05B89A96791}" dt="2023-06-09T07:47:38.512" v="432" actId="47"/>
        <pc:sldMasterMkLst>
          <pc:docMk/>
          <pc:sldMasterMk cId="3331336395" sldId="2147483700"/>
        </pc:sldMasterMkLst>
        <pc:sldLayoutChg chg="del">
          <pc:chgData name="FOCKEDEY Emilie (EFOC)" userId="ca81f0b8-b60c-4c9d-a6f4-fcf07f9d3e8c" providerId="ADAL" clId="{1F51E3F1-000C-459D-A724-C05B89A96791}" dt="2023-06-09T07:47:38.512" v="432" actId="47"/>
          <pc:sldLayoutMkLst>
            <pc:docMk/>
            <pc:sldMasterMk cId="3331336395" sldId="2147483700"/>
            <pc:sldLayoutMk cId="407675370" sldId="214748371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C11177F-10F2-4B5A-B744-AA8CF1714B69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0CD9A5A-F24E-4350-8543-12672C0CFAC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725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522eb7919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522eb7919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6817-68CF-514D-A75F-7B7B46DAC94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4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6817-68CF-514D-A75F-7B7B46DAC94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0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B0D2-8782-4019-945A-AB6D925D5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CFAB7-9582-403A-8752-AE5F0061D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50F6-43F7-4256-83BC-517C6B5B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12A6E-11DC-40E5-BBDF-9B7E1A36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C21D7-8C0B-4059-B41B-7E013042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6593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DC76-F71B-4030-9B07-48BAA896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404AC-0D19-468D-9554-76DC75B9A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FC4F-549E-4C8C-8C21-3695ABDA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C637-068D-45D3-8C1E-5F169F50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871FA-A1A3-46D4-BE95-DEF25754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3521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84A09-2CD3-49AD-A9FD-B896DBAF4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06574-EDCE-4594-BBA1-C4FE51208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943B-4011-4B84-B2F9-A6F5AEFA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03A2C-8776-4D8B-AA4A-02C2F072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1F6C-E13F-4951-B8CB-F8B8565F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6615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964800" y="627500"/>
            <a:ext cx="19968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86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 flipH="1">
            <a:off x="6406496" y="2831200"/>
            <a:ext cx="3796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2905276" y="2913668"/>
            <a:ext cx="26612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07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610C2-9891-4043-B883-F712C9020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C1230C-CE7F-CE46-8BEB-EAC56EACD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FEFBB-C747-0543-A575-13B407AB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EC182-09EE-064D-9DA0-EBFE2A05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9FCBDA-DF3B-3B43-B1F0-E2965D78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09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323C1-5060-B840-B50C-BA70F46B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60B0EC-5E02-194B-9A19-2FBFB9A3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94DB11-5FC6-F947-A524-AEB5DE03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FB385-3492-494A-A1FE-34454F74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9BBE0D-32A0-2D43-AEC2-2F2B424F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2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26D33-BBF1-2C4F-830E-9D89E742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7288E2-3409-8C43-B9AF-6E478EE92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21B0D7-FCB8-E342-80AD-CC19EBF9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059AB-D138-BC4B-A708-3F7B6AA6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C7964-D059-1C43-A8CB-C6C88902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0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E0392-86E7-AC48-A80F-8C600862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36E00D-9BC9-774B-B3E2-9D4799F95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EF70CA-D209-2B4B-9895-16CD73390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A1AAF3-EFAF-B54C-9FD8-CA65E74C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A2C465-C20D-CC4C-ABE2-30FD4C94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47754D-7225-494B-A2D8-CC45E640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6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43845-EB20-6341-8AF2-AB253B7E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439489-5126-174E-8518-AA8D94D21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440756-6013-3144-966E-246757F4C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6B4BEB-FB32-7A46-B057-82EDCAA46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2C7E7F-ECC6-1B4A-BF01-4B9FF1C3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D3188E-3CE3-624B-BE9C-77227A0F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3FDE42-4F5B-9747-822D-7C4A3ECB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1B10E2-0001-594C-9A31-86F5196F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68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5FC3A-317F-5A48-951D-A66BD5A2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B29DE6-3056-704E-BF91-B32E66E5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4B03B0-D33F-0D45-B3BB-87D878E2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08FB72-F2F8-FF40-B4FE-1340BDC5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671E-E273-4F3B-ADD6-DADFDB0F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991B-3C4D-4F70-A859-D3AEC6612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18A9-2F45-4C8D-A8A7-BF5D17B2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777E-CCD9-4FCF-899F-120409CD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20268-A9AA-4439-8E69-1B46FA1A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00355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C25A2A-1E78-C143-BA19-F189659A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DACDDD-9C7D-5141-A85E-752CE859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A9CACB-D16F-B646-9FBC-003ED3BC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2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D9CB4-D7CE-3449-800A-D84C056A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1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54E7BD-860B-8340-BBE8-FEBD3CEE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F3A814-F003-4640-A0FC-A59F5EED4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9391D9-74F3-A84D-9933-F941F184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194EC5-5DCD-9C4B-BACD-AB77CEC7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A49D6C-AF56-AC4B-9716-9D1E2337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8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37784-3B30-A542-90F4-02294282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1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B1C472-05EC-854E-9B32-54FC3D964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C1840F-424C-9046-ABF6-169075437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E51E3-B397-1B4B-8127-1FCA895D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F3C06B-5253-8C49-B650-3EC8C3D0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817B81-9F98-B346-8BEC-CE50FE77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16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CDC9A-CD70-6C4B-8562-16D22205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694F9E-51E4-C049-8F7D-36D77F3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531961-23EB-3D4C-8E4D-CE441E98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0BBCC-0812-0B49-B213-90EEDC3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9C76F-EF8C-AD4A-9676-46746C6E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848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B5F46A-8F3C-F84D-B62A-7782F7E98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899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518BC8-7AA5-6746-A6F8-7DA85CA6B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A09F7F-DDCC-A84D-8356-54765DCA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17092-6225-8845-A071-01FAF82B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05315A-6BA3-114D-B6A5-29447A7B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88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3999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1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88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1A28-E32C-40F4-8538-A791C3AC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5E9F4-A40D-4B9A-B107-26F3A211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B1C56-AFE8-43AB-A2DF-CE8B83FE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61F3-4259-4823-BE56-58AA282A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21D3-8F5A-4B4D-8224-A7603CD8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190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842D-C85A-4A55-9907-05A66251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9310-370F-40FF-9F92-2943D11FB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16520-94CC-4786-83EE-FAD0A8E8F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E9786-C18A-4B12-BB9E-43408039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7756A-1BE7-46A5-A2FD-E2962D5C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C1D57-CEDD-4597-80C0-46A6ABBB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504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BFEF-CCB1-4297-BD4C-4233F979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F3C57-0EF7-4C8A-A1F3-8E5FF9B8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9A140-0DE5-419C-BC25-768001D97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CF5F9-4984-4089-A08C-4F933781C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20D0E-1314-4922-83E0-6C8711D7D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44433-1C1E-4215-B724-EBC6D7DC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34B19-4F18-4A9B-B763-F46D2B2B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8104F3-B15B-44B7-B2C1-99A8264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190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2E05-2DBA-4D8F-8327-B127106B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8510C-2D22-4C90-BB81-6C8631B4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24370-9AB4-4578-A976-D3C9ABA0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20C76-0196-4C12-8051-B923635F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458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C365F-4DDD-4328-9471-C2F4349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34458-B288-47AB-BE53-84CB539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66302-034E-432E-9EEE-EAF4A0DE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227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06E5-6D72-4C46-91D8-83454E04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602E-C9D5-4BD2-8668-6B88A8D46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6C651-2AD6-4D8B-A961-3B7E47FF6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7F481-F9ED-496B-9763-7CB3FAE6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7E5CC-717B-4C16-B06F-F6A3EFBB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1F6A-AD2F-4DDE-912C-4A6ECE2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8F73C-2E8A-42B2-B597-279AE55B4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-3745413"/>
            <a:ext cx="7391892" cy="7490826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B8B05-1392-465D-88B4-FC62620B6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44" y="5861050"/>
            <a:ext cx="1162735" cy="8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6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3C60-06CC-4B55-A344-33D5F897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8F578-7BD5-445E-851B-98CD1CF07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F6CF0-A657-4492-8AC2-FC670F978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D84D-5894-4B9C-8FB4-9BE61C1A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AC084-0A28-45DB-8E24-49B63C15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C5343-7833-4C4B-AFCB-BC72FEB7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4E78B9-D90C-41B0-9C1B-87976F7BC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-3745413"/>
            <a:ext cx="7391892" cy="7490826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F4A97-8DE1-41C7-9264-5F11D26BAE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44" y="5861050"/>
            <a:ext cx="1162735" cy="8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3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1297E-155B-4D54-9213-5EFD4919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37E93-110E-4C11-A1F1-AA7BA5D2A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3794E-4F3B-478F-B3EA-E60FC15E3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AD4E-E108-48B3-A5BC-CAE1A27630A5}" type="datetimeFigureOut">
              <a:rPr lang="en-BE" smtClean="0"/>
              <a:t>27/07/2023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D319-04CA-49C5-B487-6305DC720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66BF3-EE79-4D96-9941-F6FFC6B30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83CD-7A99-4402-A01B-EEEC3C1E42E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133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CB57B9-95C6-BE47-9BF5-D1905756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A27BBB-146B-AC45-9F90-95554EEB7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AB05B-42B2-9640-BF5F-68C643D18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ED5E-BD47-6C45-A4ED-135654659CC1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348744-D3E4-D84E-BCCF-C23BF6BBF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F0D1B-24B9-8546-A7B1-91826EB7D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65C8-AA00-4E47-AE9D-7C2CA658EC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01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8A2F0A94-5AF3-9C1C-F8F0-0A59DA236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8" b="31748"/>
          <a:stretch/>
        </p:blipFill>
        <p:spPr>
          <a:xfrm rot="10800000" flipH="1">
            <a:off x="3398089" y="2650611"/>
            <a:ext cx="8793911" cy="16925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95BCBEA-5CE1-80B0-A73C-5B5410DCD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97322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4CF27C2-386A-1C49-ABE4-7744DB77F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292" y="6179214"/>
            <a:ext cx="1193777" cy="365503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A0BB1A45-7971-C543-9FF6-DF2F3C83F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386" y="5995735"/>
            <a:ext cx="855712" cy="732460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5B052460-F049-AB44-964E-A9AF30CFDD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71" y="6055343"/>
            <a:ext cx="786689" cy="613245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49D2D57-4F2B-4B44-A723-2F9ED0D37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235" y="6081640"/>
            <a:ext cx="1362692" cy="5606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639EF3-1243-4D43-882D-40DCBE758E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504" r="36042"/>
          <a:stretch/>
        </p:blipFill>
        <p:spPr>
          <a:xfrm>
            <a:off x="9228104" y="5970762"/>
            <a:ext cx="1444094" cy="8071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61DFAD-939B-EB5D-C2BB-A03390CCF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42" y="-2028055"/>
            <a:ext cx="2642775" cy="1486561"/>
          </a:xfrm>
          <a:prstGeom prst="rect">
            <a:avLst/>
          </a:prstGeom>
          <a:ln w="28575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6956A1-5D6A-22DF-E112-113F33248E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2560" y="6203928"/>
            <a:ext cx="1085122" cy="28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200BE9-6CD6-3787-FEE4-FB5B9AAA26D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944" t="2675" r="27907" b="72630"/>
          <a:stretch/>
        </p:blipFill>
        <p:spPr>
          <a:xfrm>
            <a:off x="161752" y="5476789"/>
            <a:ext cx="1528260" cy="1209701"/>
          </a:xfrm>
          <a:prstGeom prst="rect">
            <a:avLst/>
          </a:prstGeom>
        </p:spPr>
      </p:pic>
      <p:pic>
        <p:nvPicPr>
          <p:cNvPr id="1026" name="Picture 2" descr="Logo spw">
            <a:extLst>
              <a:ext uri="{FF2B5EF4-FFF2-40B4-BE49-F238E27FC236}">
                <a16:creationId xmlns:a16="http://schemas.microsoft.com/office/drawing/2014/main" id="{B1F532EC-19B9-838A-BB46-830295F6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826" y="5995735"/>
            <a:ext cx="137632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79;p31">
            <a:extLst>
              <a:ext uri="{FF2B5EF4-FFF2-40B4-BE49-F238E27FC236}">
                <a16:creationId xmlns:a16="http://schemas.microsoft.com/office/drawing/2014/main" id="{62A36713-852D-E72D-368B-91B696D1F7CD}"/>
              </a:ext>
            </a:extLst>
          </p:cNvPr>
          <p:cNvSpPr txBox="1">
            <a:spLocks/>
          </p:cNvSpPr>
          <p:nvPr/>
        </p:nvSpPr>
        <p:spPr>
          <a:xfrm flipH="1">
            <a:off x="1690012" y="1472482"/>
            <a:ext cx="8811976" cy="1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 b="0" i="0" u="none" strike="noStrike" cap="none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tabLst/>
              <a:defRPr/>
            </a:pPr>
            <a:r>
              <a:rPr kumimoji="0" lang="fr-BE" sz="6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 pitchFamily="2" charset="0"/>
                <a:sym typeface="DM Serif Display"/>
              </a:rPr>
              <a:t>DigitalWallonia4.ai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6DD1789A-34DE-A541-0AFE-EB7B1184C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219" y="3618735"/>
            <a:ext cx="7041561" cy="956000"/>
          </a:xfrm>
        </p:spPr>
        <p:txBody>
          <a:bodyPr/>
          <a:lstStyle/>
          <a:p>
            <a:pPr algn="ctr"/>
            <a:r>
              <a:rPr lang="fr-FR" sz="1800" b="1" dirty="0">
                <a:solidFill>
                  <a:schemeClr val="bg1">
                    <a:lumMod val="25000"/>
                  </a:schemeClr>
                </a:solidFill>
                <a:latin typeface="Helvetica" pitchFamily="2" charset="0"/>
              </a:rPr>
              <a:t>Mission</a:t>
            </a:r>
          </a:p>
          <a:p>
            <a:pPr algn="ctr"/>
            <a:r>
              <a:rPr lang="fr-FR" sz="1800" dirty="0">
                <a:solidFill>
                  <a:schemeClr val="bg1">
                    <a:lumMod val="25000"/>
                  </a:schemeClr>
                </a:solidFill>
                <a:latin typeface="Helvetica" pitchFamily="2" charset="0"/>
              </a:rPr>
              <a:t>Accélérer l’adoption de l’intelligence artificielle (IA) en Wallonie </a:t>
            </a:r>
            <a:br>
              <a:rPr lang="fr-FR" sz="1800" dirty="0">
                <a:solidFill>
                  <a:schemeClr val="bg1">
                    <a:lumMod val="25000"/>
                  </a:schemeClr>
                </a:solidFill>
                <a:latin typeface="Helvetica" pitchFamily="2" charset="0"/>
              </a:rPr>
            </a:br>
            <a:r>
              <a:rPr lang="fr-FR" sz="1800" dirty="0">
                <a:solidFill>
                  <a:schemeClr val="bg1">
                    <a:lumMod val="25000"/>
                  </a:schemeClr>
                </a:solidFill>
                <a:latin typeface="Helvetica" pitchFamily="2" charset="0"/>
              </a:rPr>
              <a:t>et renforcer son écosystème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BC00E79-F0F0-0431-B858-AE9C94E3A2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3998" y="213433"/>
            <a:ext cx="2244156" cy="15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/>
          <p:nvPr/>
        </p:nvSpPr>
        <p:spPr>
          <a:xfrm>
            <a:off x="2572867" y="1550900"/>
            <a:ext cx="9897200" cy="4849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7086640" y="1840357"/>
            <a:ext cx="4173835" cy="1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BE" sz="1867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  <a:sym typeface="DM Serif Display"/>
              </a:rPr>
              <a:t>Axe 1 : société &amp; IA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  <a:sym typeface="DM Serif Display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BE" sz="1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Sensibilisation aux enjeux de l’IA. Démystification.</a:t>
            </a:r>
          </a:p>
        </p:txBody>
      </p:sp>
      <p:sp>
        <p:nvSpPr>
          <p:cNvPr id="339" name="Google Shape;339;p41"/>
          <p:cNvSpPr txBox="1"/>
          <p:nvPr/>
        </p:nvSpPr>
        <p:spPr>
          <a:xfrm>
            <a:off x="7086641" y="2881791"/>
            <a:ext cx="3314400" cy="1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BE" sz="1867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  <a:sym typeface="DM Serif Display"/>
              </a:rPr>
              <a:t>Axe 2 : entreprises &amp; IA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  <a:sym typeface="DM Serif Display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BE" sz="1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Se lancer, réaliser un premier POC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-BE" sz="1333" kern="0" dirty="0" err="1">
                <a:solidFill>
                  <a:prstClr val="black"/>
                </a:solidFill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Dérisquer</a:t>
            </a:r>
            <a:r>
              <a:rPr lang="fr-BE" sz="1333" kern="0" dirty="0">
                <a:solidFill>
                  <a:prstClr val="black"/>
                </a:solidFill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 un projet</a:t>
            </a:r>
            <a:endParaRPr kumimoji="0" lang="fr-BE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panose="020B0403020202020204" pitchFamily="34" charset="0"/>
              <a:ea typeface="Open Sans Light"/>
              <a:cs typeface="Open Sans Light"/>
              <a:sym typeface="Open Sans Light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br>
              <a:rPr kumimoji="0" lang="es" sz="1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Open Sans Light"/>
                <a:cs typeface="Open Sans Light"/>
                <a:sym typeface="Open Sans Light"/>
              </a:rPr>
            </a:b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7086641" y="3923224"/>
            <a:ext cx="3314400" cy="1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1867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  <a:sym typeface="DM Serif Display"/>
              </a:rPr>
              <a:t>Axe 3 : compétences &amp; IA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  <a:sym typeface="DM Serif Display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BE" sz="1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Formations sur l’éthique, </a:t>
            </a:r>
            <a:r>
              <a:rPr kumimoji="0" lang="fr-BE" sz="133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ChatGPT</a:t>
            </a:r>
            <a:r>
              <a:rPr kumimoji="0" lang="fr-BE" sz="1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, … </a:t>
            </a:r>
          </a:p>
        </p:txBody>
      </p:sp>
      <p:sp>
        <p:nvSpPr>
          <p:cNvPr id="343" name="Google Shape;343;p41"/>
          <p:cNvSpPr/>
          <p:nvPr/>
        </p:nvSpPr>
        <p:spPr>
          <a:xfrm>
            <a:off x="1876614" y="3482134"/>
            <a:ext cx="1584985" cy="15849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4" name="Google Shape;344;p41"/>
          <p:cNvSpPr>
            <a:spLocks noChangeAspect="1"/>
          </p:cNvSpPr>
          <p:nvPr/>
        </p:nvSpPr>
        <p:spPr>
          <a:xfrm>
            <a:off x="3616397" y="3482131"/>
            <a:ext cx="1632000" cy="163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0" name="Google Shape;350;p41"/>
          <p:cNvSpPr txBox="1"/>
          <p:nvPr/>
        </p:nvSpPr>
        <p:spPr>
          <a:xfrm>
            <a:off x="7086641" y="4964657"/>
            <a:ext cx="4365014" cy="1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1867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  <a:sym typeface="DM Serif Display"/>
              </a:rPr>
              <a:t>Axe 4 : </a:t>
            </a:r>
            <a:r>
              <a:rPr kumimoji="0" lang="fr-BE" sz="1867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  <a:sym typeface="DM Serif Display"/>
              </a:rPr>
              <a:t>Recherche, innovation, partenariats &amp; IA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BE" sz="1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Valorisation de projets de recherche autour de l’« IA de confiance »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-BE" sz="1333" kern="0" dirty="0">
                <a:solidFill>
                  <a:prstClr val="black"/>
                </a:solidFill>
                <a:latin typeface="Helvetica Light" panose="020B0403020202020204" pitchFamily="34" charset="0"/>
                <a:ea typeface="Open Sans Light"/>
                <a:cs typeface="Open Sans Light"/>
                <a:sym typeface="Open Sans Light"/>
              </a:rPr>
              <a:t>Partenariats </a:t>
            </a:r>
            <a:endParaRPr kumimoji="0" lang="fr-BE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panose="020B0403020202020204" pitchFamily="34" charset="0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DC5E3B-69A6-0148-A968-9080602F0279}"/>
              </a:ext>
            </a:extLst>
          </p:cNvPr>
          <p:cNvSpPr txBox="1"/>
          <p:nvPr/>
        </p:nvSpPr>
        <p:spPr>
          <a:xfrm>
            <a:off x="3092716" y="1575047"/>
            <a:ext cx="38950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0C85BB-88B3-AC41-9EDD-5E47804F75BB}"/>
              </a:ext>
            </a:extLst>
          </p:cNvPr>
          <p:cNvSpPr txBox="1"/>
          <p:nvPr/>
        </p:nvSpPr>
        <p:spPr>
          <a:xfrm>
            <a:off x="3658773" y="3505447"/>
            <a:ext cx="38950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3B9AC77-68E5-A74B-B791-86164431EAF0}"/>
              </a:ext>
            </a:extLst>
          </p:cNvPr>
          <p:cNvSpPr txBox="1"/>
          <p:nvPr/>
        </p:nvSpPr>
        <p:spPr>
          <a:xfrm>
            <a:off x="3092716" y="3490932"/>
            <a:ext cx="38950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D36A12-5FD4-3847-AC14-A9A836B4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959" y="1681350"/>
            <a:ext cx="1691261" cy="16865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113E8A-8379-FE4E-8E51-125CA1126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109" y="1397655"/>
            <a:ext cx="1989489" cy="19839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6F9855-6259-2E49-9A45-816A366E6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108" y="3456191"/>
            <a:ext cx="1856109" cy="1850909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C05E14-EEE7-0A4A-8102-F956008A9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253" y="3464191"/>
            <a:ext cx="1959967" cy="195447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C8F5A945-6FE6-4A46-B003-B79292783CB5}"/>
              </a:ext>
            </a:extLst>
          </p:cNvPr>
          <p:cNvSpPr txBox="1"/>
          <p:nvPr/>
        </p:nvSpPr>
        <p:spPr>
          <a:xfrm>
            <a:off x="3149160" y="2929715"/>
            <a:ext cx="38950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82392A9-1E36-8749-83E4-35D13EEADCD5}"/>
              </a:ext>
            </a:extLst>
          </p:cNvPr>
          <p:cNvSpPr txBox="1"/>
          <p:nvPr/>
        </p:nvSpPr>
        <p:spPr>
          <a:xfrm>
            <a:off x="3612004" y="2929713"/>
            <a:ext cx="38950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63B9DFB-DFFE-1144-AB77-34B1950BC025}"/>
              </a:ext>
            </a:extLst>
          </p:cNvPr>
          <p:cNvSpPr txBox="1"/>
          <p:nvPr/>
        </p:nvSpPr>
        <p:spPr>
          <a:xfrm>
            <a:off x="3623293" y="3460292"/>
            <a:ext cx="38950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372C761-0A59-B842-90AF-B449E58C52E7}"/>
              </a:ext>
            </a:extLst>
          </p:cNvPr>
          <p:cNvSpPr txBox="1"/>
          <p:nvPr/>
        </p:nvSpPr>
        <p:spPr>
          <a:xfrm>
            <a:off x="3149160" y="3460292"/>
            <a:ext cx="38950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4</a:t>
            </a:r>
          </a:p>
        </p:txBody>
      </p:sp>
      <p:sp>
        <p:nvSpPr>
          <p:cNvPr id="9" name="Google Shape;338;p41">
            <a:extLst>
              <a:ext uri="{FF2B5EF4-FFF2-40B4-BE49-F238E27FC236}">
                <a16:creationId xmlns:a16="http://schemas.microsoft.com/office/drawing/2014/main" id="{90039C50-F944-03CB-BD8D-AFFBDD2CD4A5}"/>
              </a:ext>
            </a:extLst>
          </p:cNvPr>
          <p:cNvSpPr txBox="1"/>
          <p:nvPr/>
        </p:nvSpPr>
        <p:spPr>
          <a:xfrm>
            <a:off x="915667" y="691267"/>
            <a:ext cx="3314400" cy="6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nl-BE" sz="2667" kern="0" dirty="0">
                <a:solidFill>
                  <a:prstClr val="black">
                    <a:lumMod val="85000"/>
                    <a:lumOff val="15000"/>
                  </a:prstClr>
                </a:solidFill>
                <a:latin typeface="Gotham Rounded Medium" panose="02000000000000000000" pitchFamily="2" charset="0"/>
                <a:ea typeface="Open Sans Light"/>
                <a:cs typeface="Open Sans Light"/>
                <a:sym typeface="DM Serif Display"/>
              </a:rPr>
              <a:t>En </a:t>
            </a:r>
            <a:r>
              <a:rPr lang="nl-BE" sz="2667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Gotham Rounded Medium" panose="02000000000000000000" pitchFamily="2" charset="0"/>
                <a:ea typeface="Open Sans Light"/>
                <a:cs typeface="Open Sans Light"/>
                <a:sym typeface="DM Serif Display"/>
              </a:rPr>
              <a:t>confiance</a:t>
            </a:r>
            <a:r>
              <a:rPr lang="nl-BE" sz="2667" kern="0" dirty="0">
                <a:solidFill>
                  <a:prstClr val="black">
                    <a:lumMod val="85000"/>
                    <a:lumOff val="15000"/>
                  </a:prstClr>
                </a:solidFill>
                <a:latin typeface="Gotham Rounded Medium" panose="02000000000000000000" pitchFamily="2" charset="0"/>
                <a:ea typeface="Open Sans Light"/>
                <a:cs typeface="Open Sans Light"/>
                <a:sym typeface="DM Serif Display"/>
              </a:rPr>
              <a:t>…</a:t>
            </a:r>
            <a:endParaRPr kumimoji="0" lang="fr-BE" sz="2667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otham Rounded Medium" panose="02000000000000000000" pitchFamily="2" charset="0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789FC164-CBEB-55D3-0D76-7FD68486B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42" y="5826830"/>
            <a:ext cx="1204130" cy="91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557437-A04B-DDCE-6726-A0619C91BCEA}"/>
              </a:ext>
            </a:extLst>
          </p:cNvPr>
          <p:cNvSpPr/>
          <p:nvPr/>
        </p:nvSpPr>
        <p:spPr>
          <a:xfrm>
            <a:off x="-13406" y="-50181"/>
            <a:ext cx="12310946" cy="6958361"/>
          </a:xfrm>
          <a:prstGeom prst="rect">
            <a:avLst/>
          </a:prstGeom>
          <a:gradFill>
            <a:gsLst>
              <a:gs pos="73000">
                <a:srgbClr val="4BB1D0">
                  <a:alpha val="97000"/>
                </a:srgbClr>
              </a:gs>
              <a:gs pos="36000">
                <a:srgbClr val="36A5D1"/>
              </a:gs>
              <a:gs pos="0">
                <a:srgbClr val="1E98D2"/>
              </a:gs>
              <a:gs pos="100000">
                <a:srgbClr val="6FC5CE">
                  <a:alpha val="9121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4F26A56B-505D-3FA7-7224-22856A18626E}"/>
              </a:ext>
            </a:extLst>
          </p:cNvPr>
          <p:cNvSpPr/>
          <p:nvPr/>
        </p:nvSpPr>
        <p:spPr>
          <a:xfrm>
            <a:off x="-130628" y="-174171"/>
            <a:ext cx="6226628" cy="7257142"/>
          </a:xfrm>
          <a:custGeom>
            <a:avLst/>
            <a:gdLst>
              <a:gd name="connsiteX0" fmla="*/ 0 w 5863771"/>
              <a:gd name="connsiteY0" fmla="*/ 0 h 7257142"/>
              <a:gd name="connsiteX1" fmla="*/ 5863771 w 5863771"/>
              <a:gd name="connsiteY1" fmla="*/ 0 h 7257142"/>
              <a:gd name="connsiteX2" fmla="*/ 3701143 w 5863771"/>
              <a:gd name="connsiteY2" fmla="*/ 7257142 h 7257142"/>
              <a:gd name="connsiteX3" fmla="*/ 14514 w 5863771"/>
              <a:gd name="connsiteY3" fmla="*/ 7257142 h 7257142"/>
              <a:gd name="connsiteX4" fmla="*/ 14514 w 5863771"/>
              <a:gd name="connsiteY4" fmla="*/ 7068457 h 7257142"/>
              <a:gd name="connsiteX5" fmla="*/ 0 w 5863771"/>
              <a:gd name="connsiteY5" fmla="*/ 0 h 7257142"/>
              <a:gd name="connsiteX0" fmla="*/ 0 w 5863771"/>
              <a:gd name="connsiteY0" fmla="*/ 0 h 7257142"/>
              <a:gd name="connsiteX1" fmla="*/ 5863771 w 5863771"/>
              <a:gd name="connsiteY1" fmla="*/ 0 h 7257142"/>
              <a:gd name="connsiteX2" fmla="*/ 4411903 w 5863771"/>
              <a:gd name="connsiteY2" fmla="*/ 7242628 h 7257142"/>
              <a:gd name="connsiteX3" fmla="*/ 14514 w 5863771"/>
              <a:gd name="connsiteY3" fmla="*/ 7257142 h 7257142"/>
              <a:gd name="connsiteX4" fmla="*/ 14514 w 5863771"/>
              <a:gd name="connsiteY4" fmla="*/ 7068457 h 7257142"/>
              <a:gd name="connsiteX5" fmla="*/ 0 w 5863771"/>
              <a:gd name="connsiteY5" fmla="*/ 0 h 725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71" h="7257142">
                <a:moveTo>
                  <a:pt x="0" y="0"/>
                </a:moveTo>
                <a:lnTo>
                  <a:pt x="5863771" y="0"/>
                </a:lnTo>
                <a:lnTo>
                  <a:pt x="4411903" y="7242628"/>
                </a:lnTo>
                <a:lnTo>
                  <a:pt x="14514" y="7257142"/>
                </a:lnTo>
                <a:lnTo>
                  <a:pt x="14514" y="7068457"/>
                </a:lnTo>
                <a:cubicBezTo>
                  <a:pt x="19352" y="4707466"/>
                  <a:pt x="24191" y="23464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8C848C-3E25-A819-A37B-7BE8A6673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179"/>
          <a:stretch/>
        </p:blipFill>
        <p:spPr>
          <a:xfrm>
            <a:off x="393328" y="116455"/>
            <a:ext cx="4321876" cy="23772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D362855-DD9F-AD04-71E0-85C79C8125C6}"/>
              </a:ext>
            </a:extLst>
          </p:cNvPr>
          <p:cNvSpPr txBox="1"/>
          <p:nvPr/>
        </p:nvSpPr>
        <p:spPr>
          <a:xfrm>
            <a:off x="6107814" y="3423271"/>
            <a:ext cx="5911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 et accessible en seulement 10 minutes, </a:t>
            </a:r>
            <a:b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IA vise à faire émerger des opportunités liées à la donnée, à l’IA et à vos activités, grâce à des experts qualifiés et dans le but d’assurer la réussite de futurs projets digitaux innovants.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EBB16E7-5677-5300-84E5-89202EA10C49}"/>
              </a:ext>
            </a:extLst>
          </p:cNvPr>
          <p:cNvGrpSpPr/>
          <p:nvPr/>
        </p:nvGrpSpPr>
        <p:grpSpPr>
          <a:xfrm>
            <a:off x="497254" y="2914711"/>
            <a:ext cx="4635482" cy="1562136"/>
            <a:chOff x="94485" y="3175962"/>
            <a:chExt cx="4635482" cy="1562136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47E1FF9-B744-63D8-07EC-FDF1DC017A41}"/>
                </a:ext>
              </a:extLst>
            </p:cNvPr>
            <p:cNvSpPr txBox="1"/>
            <p:nvPr/>
          </p:nvSpPr>
          <p:spPr>
            <a:xfrm>
              <a:off x="639880" y="3223135"/>
              <a:ext cx="4090087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5000€ dont 70% subventionnés</a:t>
              </a:r>
              <a:b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Mission de 40h étalée sur 3 mois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Accessible en permanence</a:t>
              </a:r>
            </a:p>
          </p:txBody>
        </p:sp>
        <p:pic>
          <p:nvPicPr>
            <p:cNvPr id="18" name="Graphique 17" descr="Chronomètre 33% contour">
              <a:extLst>
                <a:ext uri="{FF2B5EF4-FFF2-40B4-BE49-F238E27FC236}">
                  <a16:creationId xmlns:a16="http://schemas.microsoft.com/office/drawing/2014/main" id="{5948A2ED-2FA9-2319-ECE7-1A34CDEF8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86" y="3728430"/>
              <a:ext cx="457200" cy="457200"/>
            </a:xfrm>
            <a:prstGeom prst="rect">
              <a:avLst/>
            </a:prstGeom>
          </p:spPr>
        </p:pic>
        <p:pic>
          <p:nvPicPr>
            <p:cNvPr id="19" name="Graphique 18" descr="Portefeuille contour">
              <a:extLst>
                <a:ext uri="{FF2B5EF4-FFF2-40B4-BE49-F238E27FC236}">
                  <a16:creationId xmlns:a16="http://schemas.microsoft.com/office/drawing/2014/main" id="{D43162F7-C0C4-106E-54A2-B5A63FF33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86" y="3175962"/>
              <a:ext cx="457201" cy="457201"/>
            </a:xfrm>
            <a:prstGeom prst="rect">
              <a:avLst/>
            </a:prstGeom>
          </p:spPr>
        </p:pic>
        <p:pic>
          <p:nvPicPr>
            <p:cNvPr id="20" name="Graphique 19" descr="Mégaphone1 contour">
              <a:extLst>
                <a:ext uri="{FF2B5EF4-FFF2-40B4-BE49-F238E27FC236}">
                  <a16:creationId xmlns:a16="http://schemas.microsoft.com/office/drawing/2014/main" id="{0A118AE3-30C6-524B-13D2-11D91142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85" y="4280897"/>
              <a:ext cx="457201" cy="457201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6F5C5DB-67C5-0486-D940-3A62E59D43BF}"/>
              </a:ext>
            </a:extLst>
          </p:cNvPr>
          <p:cNvGrpSpPr/>
          <p:nvPr/>
        </p:nvGrpSpPr>
        <p:grpSpPr>
          <a:xfrm>
            <a:off x="527026" y="5067298"/>
            <a:ext cx="7129257" cy="1124858"/>
            <a:chOff x="381886" y="5534396"/>
            <a:chExt cx="7129257" cy="1124858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EA2EA12D-DFF9-BE83-D12B-DC2220376503}"/>
                </a:ext>
              </a:extLst>
            </p:cNvPr>
            <p:cNvSpPr/>
            <p:nvPr/>
          </p:nvSpPr>
          <p:spPr>
            <a:xfrm>
              <a:off x="381886" y="5534396"/>
              <a:ext cx="967943" cy="457201"/>
            </a:xfrm>
            <a:prstGeom prst="roundRect">
              <a:avLst/>
            </a:prstGeom>
            <a:solidFill>
              <a:srgbClr val="4EA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Rounded Medium" panose="02000000000000000000" pitchFamily="2" charset="0"/>
                  <a:ea typeface="+mn-ea"/>
                  <a:cs typeface="+mn-cs"/>
                </a:rPr>
                <a:t>130+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FC044246-E648-7C9E-CF2E-EB617F69F0BC}"/>
                </a:ext>
              </a:extLst>
            </p:cNvPr>
            <p:cNvSpPr/>
            <p:nvPr/>
          </p:nvSpPr>
          <p:spPr>
            <a:xfrm>
              <a:off x="381886" y="6202053"/>
              <a:ext cx="967943" cy="457201"/>
            </a:xfrm>
            <a:prstGeom prst="roundRect">
              <a:avLst/>
            </a:prstGeom>
            <a:solidFill>
              <a:srgbClr val="4EA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Rounded Medium" panose="02000000000000000000" pitchFamily="2" charset="0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456FAF3-BB71-DB4B-B208-D0A157613F61}"/>
                </a:ext>
              </a:extLst>
            </p:cNvPr>
            <p:cNvSpPr txBox="1"/>
            <p:nvPr/>
          </p:nvSpPr>
          <p:spPr>
            <a:xfrm>
              <a:off x="1349829" y="5578330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entreprises accompagnées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B1F1751-DE87-1CCD-196A-E8DC9A244DAE}"/>
                </a:ext>
              </a:extLst>
            </p:cNvPr>
            <p:cNvSpPr txBox="1"/>
            <p:nvPr/>
          </p:nvSpPr>
          <p:spPr>
            <a:xfrm>
              <a:off x="1349829" y="6245987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 recommandent</a:t>
              </a:r>
            </a:p>
          </p:txBody>
        </p: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D243A7E-EA00-72F3-7B26-8021EE30CAB6}"/>
              </a:ext>
            </a:extLst>
          </p:cNvPr>
          <p:cNvSpPr/>
          <p:nvPr/>
        </p:nvSpPr>
        <p:spPr>
          <a:xfrm>
            <a:off x="6213222" y="2567766"/>
            <a:ext cx="3780976" cy="529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Medium" panose="02000000000000000000" pitchFamily="2" charset="0"/>
                <a:ea typeface="+mn-ea"/>
                <a:cs typeface="+mn-cs"/>
              </a:rPr>
              <a:t>Diagnostic de maturité</a:t>
            </a:r>
          </a:p>
        </p:txBody>
      </p:sp>
    </p:spTree>
    <p:extLst>
      <p:ext uri="{BB962C8B-B14F-4D97-AF65-F5344CB8AC3E}">
        <p14:creationId xmlns:p14="http://schemas.microsoft.com/office/powerpoint/2010/main" val="42050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557437-A04B-DDCE-6726-A0619C91BCEA}"/>
              </a:ext>
            </a:extLst>
          </p:cNvPr>
          <p:cNvSpPr/>
          <p:nvPr/>
        </p:nvSpPr>
        <p:spPr>
          <a:xfrm>
            <a:off x="-13406" y="-50181"/>
            <a:ext cx="12205406" cy="6958361"/>
          </a:xfrm>
          <a:prstGeom prst="rect">
            <a:avLst/>
          </a:prstGeom>
          <a:gradFill>
            <a:gsLst>
              <a:gs pos="73000">
                <a:srgbClr val="4BB1D0">
                  <a:alpha val="97000"/>
                </a:srgbClr>
              </a:gs>
              <a:gs pos="36000">
                <a:srgbClr val="36A5D1"/>
              </a:gs>
              <a:gs pos="0">
                <a:srgbClr val="1E98D2"/>
              </a:gs>
              <a:gs pos="100000">
                <a:srgbClr val="6FC5CE">
                  <a:alpha val="9121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663DED28-763B-7508-76C4-5F08B3FB335C}"/>
              </a:ext>
            </a:extLst>
          </p:cNvPr>
          <p:cNvSpPr/>
          <p:nvPr/>
        </p:nvSpPr>
        <p:spPr>
          <a:xfrm>
            <a:off x="-130628" y="-174171"/>
            <a:ext cx="6226628" cy="7257142"/>
          </a:xfrm>
          <a:custGeom>
            <a:avLst/>
            <a:gdLst>
              <a:gd name="connsiteX0" fmla="*/ 0 w 5863771"/>
              <a:gd name="connsiteY0" fmla="*/ 0 h 7257142"/>
              <a:gd name="connsiteX1" fmla="*/ 5863771 w 5863771"/>
              <a:gd name="connsiteY1" fmla="*/ 0 h 7257142"/>
              <a:gd name="connsiteX2" fmla="*/ 3701143 w 5863771"/>
              <a:gd name="connsiteY2" fmla="*/ 7257142 h 7257142"/>
              <a:gd name="connsiteX3" fmla="*/ 14514 w 5863771"/>
              <a:gd name="connsiteY3" fmla="*/ 7257142 h 7257142"/>
              <a:gd name="connsiteX4" fmla="*/ 14514 w 5863771"/>
              <a:gd name="connsiteY4" fmla="*/ 7068457 h 7257142"/>
              <a:gd name="connsiteX5" fmla="*/ 0 w 5863771"/>
              <a:gd name="connsiteY5" fmla="*/ 0 h 7257142"/>
              <a:gd name="connsiteX0" fmla="*/ 0 w 5863771"/>
              <a:gd name="connsiteY0" fmla="*/ 0 h 7257142"/>
              <a:gd name="connsiteX1" fmla="*/ 5863771 w 5863771"/>
              <a:gd name="connsiteY1" fmla="*/ 0 h 7257142"/>
              <a:gd name="connsiteX2" fmla="*/ 4411903 w 5863771"/>
              <a:gd name="connsiteY2" fmla="*/ 7242628 h 7257142"/>
              <a:gd name="connsiteX3" fmla="*/ 14514 w 5863771"/>
              <a:gd name="connsiteY3" fmla="*/ 7257142 h 7257142"/>
              <a:gd name="connsiteX4" fmla="*/ 14514 w 5863771"/>
              <a:gd name="connsiteY4" fmla="*/ 7068457 h 7257142"/>
              <a:gd name="connsiteX5" fmla="*/ 0 w 5863771"/>
              <a:gd name="connsiteY5" fmla="*/ 0 h 725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71" h="7257142">
                <a:moveTo>
                  <a:pt x="0" y="0"/>
                </a:moveTo>
                <a:lnTo>
                  <a:pt x="5863771" y="0"/>
                </a:lnTo>
                <a:lnTo>
                  <a:pt x="4411903" y="7242628"/>
                </a:lnTo>
                <a:lnTo>
                  <a:pt x="14514" y="7257142"/>
                </a:lnTo>
                <a:lnTo>
                  <a:pt x="14514" y="7068457"/>
                </a:lnTo>
                <a:cubicBezTo>
                  <a:pt x="19352" y="4707466"/>
                  <a:pt x="24191" y="23464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7B2E3D-FF2E-55C2-8B3A-3BE7AE2BB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39" r="30095"/>
          <a:stretch/>
        </p:blipFill>
        <p:spPr>
          <a:xfrm>
            <a:off x="323085" y="150855"/>
            <a:ext cx="4835957" cy="22004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852BB0-2A86-50B6-9B69-E6EFC9B7EBF9}"/>
              </a:ext>
            </a:extLst>
          </p:cNvPr>
          <p:cNvSpPr txBox="1"/>
          <p:nvPr/>
        </p:nvSpPr>
        <p:spPr>
          <a:xfrm>
            <a:off x="6107814" y="2939351"/>
            <a:ext cx="5586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Tremplin IA permet de développer un Proof of Concept (</a:t>
            </a:r>
            <a:r>
              <a:rPr kumimoji="0" lang="fr-FR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PoC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en collaboration avec le prestataire de votre choix.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 sa facilité d'accès, Tremplin IA offre un financement confortable facilitant l’accès à une analyse approfondie de faisabilité pour assurer la réussite de vos projets technologiques.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FF037C5-EF86-44FA-BFD4-78B79B811F2D}"/>
              </a:ext>
            </a:extLst>
          </p:cNvPr>
          <p:cNvGrpSpPr/>
          <p:nvPr/>
        </p:nvGrpSpPr>
        <p:grpSpPr>
          <a:xfrm>
            <a:off x="497254" y="2668465"/>
            <a:ext cx="4635482" cy="1795448"/>
            <a:chOff x="94485" y="2929716"/>
            <a:chExt cx="4635482" cy="179544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4C9B167-4139-F297-BE60-872EA2E0D07F}"/>
                </a:ext>
              </a:extLst>
            </p:cNvPr>
            <p:cNvSpPr txBox="1"/>
            <p:nvPr/>
          </p:nvSpPr>
          <p:spPr>
            <a:xfrm>
              <a:off x="639880" y="2947363"/>
              <a:ext cx="4090087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70% de subvention </a:t>
              </a:r>
              <a:b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jusqu’à 28.000€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Mission de 6 mois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Ouvert jusqu’au 23 juin 2023</a:t>
              </a:r>
            </a:p>
          </p:txBody>
        </p:sp>
        <p:pic>
          <p:nvPicPr>
            <p:cNvPr id="8" name="Graphique 7" descr="Chronomètre 33% contour">
              <a:extLst>
                <a:ext uri="{FF2B5EF4-FFF2-40B4-BE49-F238E27FC236}">
                  <a16:creationId xmlns:a16="http://schemas.microsoft.com/office/drawing/2014/main" id="{ED5326FA-52BC-A13F-B063-7A413707A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86" y="3704064"/>
              <a:ext cx="457200" cy="457200"/>
            </a:xfrm>
            <a:prstGeom prst="rect">
              <a:avLst/>
            </a:prstGeom>
          </p:spPr>
        </p:pic>
        <p:pic>
          <p:nvPicPr>
            <p:cNvPr id="11" name="Graphique 10" descr="Portefeuille contour">
              <a:extLst>
                <a:ext uri="{FF2B5EF4-FFF2-40B4-BE49-F238E27FC236}">
                  <a16:creationId xmlns:a16="http://schemas.microsoft.com/office/drawing/2014/main" id="{EFEADD81-DC3C-F535-C0DF-812E960ED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86" y="2929716"/>
              <a:ext cx="457201" cy="457201"/>
            </a:xfrm>
            <a:prstGeom prst="rect">
              <a:avLst/>
            </a:prstGeom>
          </p:spPr>
        </p:pic>
        <p:pic>
          <p:nvPicPr>
            <p:cNvPr id="13" name="Graphique 12" descr="Mégaphone1 contour">
              <a:extLst>
                <a:ext uri="{FF2B5EF4-FFF2-40B4-BE49-F238E27FC236}">
                  <a16:creationId xmlns:a16="http://schemas.microsoft.com/office/drawing/2014/main" id="{3124EBD3-F4EB-7BF6-31C2-4A5B4367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85" y="4267963"/>
              <a:ext cx="457201" cy="457201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9072C15-1D53-66C2-6503-7F0F6BCFA972}"/>
              </a:ext>
            </a:extLst>
          </p:cNvPr>
          <p:cNvGrpSpPr/>
          <p:nvPr/>
        </p:nvGrpSpPr>
        <p:grpSpPr>
          <a:xfrm>
            <a:off x="556054" y="5123617"/>
            <a:ext cx="7129257" cy="1124858"/>
            <a:chOff x="381886" y="5534396"/>
            <a:chExt cx="7129257" cy="1124858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D6E9B154-D502-3225-6121-20FB9425AD1E}"/>
                </a:ext>
              </a:extLst>
            </p:cNvPr>
            <p:cNvSpPr/>
            <p:nvPr/>
          </p:nvSpPr>
          <p:spPr>
            <a:xfrm>
              <a:off x="381886" y="5534396"/>
              <a:ext cx="967943" cy="457201"/>
            </a:xfrm>
            <a:prstGeom prst="roundRect">
              <a:avLst/>
            </a:prstGeom>
            <a:solidFill>
              <a:srgbClr val="4EA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dirty="0">
                  <a:solidFill>
                    <a:prstClr val="white"/>
                  </a:solidFill>
                  <a:latin typeface="Gotham Rounded Medium" panose="02000000000000000000" pitchFamily="2" charset="0"/>
                </a:rPr>
                <a:t>8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Rounded Medium" panose="02000000000000000000" pitchFamily="2" charset="0"/>
                  <a:ea typeface="+mn-ea"/>
                  <a:cs typeface="+mn-cs"/>
                </a:rPr>
                <a:t>0+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A66FAEB0-55DE-5160-7493-06D56C6C5419}"/>
                </a:ext>
              </a:extLst>
            </p:cNvPr>
            <p:cNvSpPr/>
            <p:nvPr/>
          </p:nvSpPr>
          <p:spPr>
            <a:xfrm>
              <a:off x="381886" y="6202053"/>
              <a:ext cx="967943" cy="457201"/>
            </a:xfrm>
            <a:prstGeom prst="roundRect">
              <a:avLst/>
            </a:prstGeom>
            <a:solidFill>
              <a:srgbClr val="4EA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Rounded Medium" panose="02000000000000000000" pitchFamily="2" charset="0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DBF81F3-B1E8-4231-46CE-848669FF1A6A}"/>
                </a:ext>
              </a:extLst>
            </p:cNvPr>
            <p:cNvSpPr txBox="1"/>
            <p:nvPr/>
          </p:nvSpPr>
          <p:spPr>
            <a:xfrm>
              <a:off x="1349829" y="5578330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entreprises accompagnées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E8ECFFA-CD34-C2D3-5455-C01E787A0A48}"/>
                </a:ext>
              </a:extLst>
            </p:cNvPr>
            <p:cNvSpPr txBox="1"/>
            <p:nvPr/>
          </p:nvSpPr>
          <p:spPr>
            <a:xfrm>
              <a:off x="1349829" y="6245987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 recommandent</a:t>
              </a:r>
            </a:p>
          </p:txBody>
        </p:sp>
      </p:grp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A2AB6B-3EEC-681D-2BF2-9D904D2533DE}"/>
              </a:ext>
            </a:extLst>
          </p:cNvPr>
          <p:cNvSpPr/>
          <p:nvPr/>
        </p:nvSpPr>
        <p:spPr>
          <a:xfrm>
            <a:off x="6213222" y="2083846"/>
            <a:ext cx="3780976" cy="529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Medium" panose="02000000000000000000" pitchFamily="2" charset="0"/>
                <a:ea typeface="+mn-ea"/>
                <a:cs typeface="+mn-cs"/>
              </a:rPr>
              <a:t>Proof Of Concept (POC)</a:t>
            </a:r>
          </a:p>
        </p:txBody>
      </p:sp>
    </p:spTree>
    <p:extLst>
      <p:ext uri="{BB962C8B-B14F-4D97-AF65-F5344CB8AC3E}">
        <p14:creationId xmlns:p14="http://schemas.microsoft.com/office/powerpoint/2010/main" val="22111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3EA484E-2A34-B8E0-D477-E37C85DA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7CA3BC-C647-242B-4D8B-5FFC29394CDA}"/>
              </a:ext>
            </a:extLst>
          </p:cNvPr>
          <p:cNvSpPr/>
          <p:nvPr/>
        </p:nvSpPr>
        <p:spPr>
          <a:xfrm>
            <a:off x="1899426" y="695580"/>
            <a:ext cx="8393149" cy="6162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E2E713-2E47-3A9B-3294-AB544A353061}"/>
              </a:ext>
            </a:extLst>
          </p:cNvPr>
          <p:cNvSpPr txBox="1"/>
          <p:nvPr/>
        </p:nvSpPr>
        <p:spPr>
          <a:xfrm>
            <a:off x="3567953" y="1074291"/>
            <a:ext cx="50560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Medium" panose="02000000000000000000" pitchFamily="2" charset="0"/>
              </a:rPr>
              <a:t>Contactez-nous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BDF51-BF6C-DE5F-EF6C-4ECD7AB921D6}"/>
              </a:ext>
            </a:extLst>
          </p:cNvPr>
          <p:cNvSpPr/>
          <p:nvPr/>
        </p:nvSpPr>
        <p:spPr>
          <a:xfrm rot="16200000" flipH="1">
            <a:off x="5886593" y="-62097"/>
            <a:ext cx="45719" cy="34849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D8D17D-55B2-C546-7DF1-5BA68DC4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198" y="6166760"/>
            <a:ext cx="758807" cy="502920"/>
          </a:xfrm>
          <a:prstGeom prst="rect">
            <a:avLst/>
          </a:prstGeom>
        </p:spPr>
      </p:pic>
      <p:pic>
        <p:nvPicPr>
          <p:cNvPr id="8194" name="Picture 2" descr="Photo de profil de Emilie Fockedey">
            <a:extLst>
              <a:ext uri="{FF2B5EF4-FFF2-40B4-BE49-F238E27FC236}">
                <a16:creationId xmlns:a16="http://schemas.microsoft.com/office/drawing/2014/main" id="{2195AB57-9271-EA86-0A73-5413D207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04" y="2006446"/>
            <a:ext cx="2469749" cy="24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D3EE865-B5B5-2D25-4FFE-7AB39151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62" b="26471"/>
          <a:stretch/>
        </p:blipFill>
        <p:spPr>
          <a:xfrm>
            <a:off x="6258204" y="2006446"/>
            <a:ext cx="2469749" cy="24697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2ADA12-B0FE-AAEE-A4A5-DC8091C428A9}"/>
              </a:ext>
            </a:extLst>
          </p:cNvPr>
          <p:cNvSpPr txBox="1"/>
          <p:nvPr/>
        </p:nvSpPr>
        <p:spPr>
          <a:xfrm>
            <a:off x="3837218" y="4575615"/>
            <a:ext cx="209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Helvetica" pitchFamily="2" charset="0"/>
              </a:rPr>
              <a:t>Emilie </a:t>
            </a:r>
            <a:r>
              <a:rPr lang="fr-FR" b="1" dirty="0" err="1">
                <a:latin typeface="Helvetica" pitchFamily="2" charset="0"/>
              </a:rPr>
              <a:t>Fockedey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1722FE-CAC9-2C04-8B46-19CE5663229D}"/>
              </a:ext>
            </a:extLst>
          </p:cNvPr>
          <p:cNvSpPr txBox="1"/>
          <p:nvPr/>
        </p:nvSpPr>
        <p:spPr>
          <a:xfrm>
            <a:off x="6469171" y="4575615"/>
            <a:ext cx="209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Helvetica" pitchFamily="2" charset="0"/>
              </a:rPr>
              <a:t>Antoine </a:t>
            </a:r>
            <a:r>
              <a:rPr lang="fr-FR" b="1" dirty="0" err="1">
                <a:latin typeface="Helvetica" pitchFamily="2" charset="0"/>
              </a:rPr>
              <a:t>Hublet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77FE20-AFDD-86E4-8B0F-FB69BFD8EE36}"/>
              </a:ext>
            </a:extLst>
          </p:cNvPr>
          <p:cNvSpPr txBox="1"/>
          <p:nvPr/>
        </p:nvSpPr>
        <p:spPr>
          <a:xfrm>
            <a:off x="3675014" y="4944947"/>
            <a:ext cx="2420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Program manager</a:t>
            </a:r>
          </a:p>
          <a:p>
            <a:pPr algn="ctr"/>
            <a:r>
              <a:rPr lang="fr-FR" sz="1500" dirty="0" err="1"/>
              <a:t>emilie.fockedey@agoria.be</a:t>
            </a:r>
            <a:r>
              <a:rPr lang="fr-FR" sz="1500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4C6C77-512A-E05B-2F69-D8A4F7A673C3}"/>
              </a:ext>
            </a:extLst>
          </p:cNvPr>
          <p:cNvSpPr txBox="1"/>
          <p:nvPr/>
        </p:nvSpPr>
        <p:spPr>
          <a:xfrm>
            <a:off x="6314951" y="4944947"/>
            <a:ext cx="2395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Program manager</a:t>
            </a:r>
          </a:p>
          <a:p>
            <a:pPr algn="ctr"/>
            <a:r>
              <a:rPr lang="fr-FR" sz="1500" dirty="0" err="1"/>
              <a:t>antoine.hublet@adn.be</a:t>
            </a:r>
            <a:r>
              <a:rPr lang="fr-FR" sz="15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60734-8253-F73D-3D47-B99AF653C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545" y="5719728"/>
            <a:ext cx="1271923" cy="38942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86EA57-B55B-9649-28F1-33E1E2451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595" y="5601769"/>
            <a:ext cx="1362692" cy="5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8EF22-080A-10B1-63D5-08791000F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42" b="6666"/>
          <a:stretch/>
        </p:blipFill>
        <p:spPr>
          <a:xfrm>
            <a:off x="0" y="195209"/>
            <a:ext cx="12266807" cy="66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9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D80ADF37ADF44973542380C3C41E4" ma:contentTypeVersion="15" ma:contentTypeDescription="Create a new document." ma:contentTypeScope="" ma:versionID="5f442fcee29a20daaf9df4bceca54aea">
  <xsd:schema xmlns:xsd="http://www.w3.org/2001/XMLSchema" xmlns:xs="http://www.w3.org/2001/XMLSchema" xmlns:p="http://schemas.microsoft.com/office/2006/metadata/properties" xmlns:ns2="e871556a-fa30-4205-9c84-525bf18ef980" xmlns:ns3="0058a729-3464-4b72-ae1f-e4b6d2a633fa" targetNamespace="http://schemas.microsoft.com/office/2006/metadata/properties" ma:root="true" ma:fieldsID="b104eda8832ac82858c80dee5676dbd2" ns2:_="" ns3:_="">
    <xsd:import namespace="e871556a-fa30-4205-9c84-525bf18ef980"/>
    <xsd:import namespace="0058a729-3464-4b72-ae1f-e4b6d2a63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1556a-fa30-4205-9c84-525bf18ef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8a729-3464-4b72-ae1f-e4b6d2a63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ece7a1-1bab-4ee8-ab64-61f4546cd0f3}" ma:internalName="TaxCatchAll" ma:showField="CatchAllData" ma:web="0058a729-3464-4b72-ae1f-e4b6d2a633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71556a-fa30-4205-9c84-525bf18ef980">
      <Terms xmlns="http://schemas.microsoft.com/office/infopath/2007/PartnerControls"/>
    </lcf76f155ced4ddcb4097134ff3c332f>
    <TaxCatchAll xmlns="0058a729-3464-4b72-ae1f-e4b6d2a633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F715E8-6819-437E-AB43-8DA7B0063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1556a-fa30-4205-9c84-525bf18ef980"/>
    <ds:schemaRef ds:uri="0058a729-3464-4b72-ae1f-e4b6d2a633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029824-B7D9-4D56-8B04-6134DE7D0A6B}">
  <ds:schemaRefs>
    <ds:schemaRef ds:uri="572ae40e-9e1a-4ef0-8ba6-ec9fa7b9da2c"/>
    <ds:schemaRef ds:uri="b35aace9-d234-42c8-85b2-ac4cbf53bd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e871556a-fa30-4205-9c84-525bf18ef980"/>
    <ds:schemaRef ds:uri="0058a729-3464-4b72-ae1f-e4b6d2a633fa"/>
  </ds:schemaRefs>
</ds:datastoreItem>
</file>

<file path=customXml/itemProps3.xml><?xml version="1.0" encoding="utf-8"?>
<ds:datastoreItem xmlns:ds="http://schemas.openxmlformats.org/officeDocument/2006/customXml" ds:itemID="{A34D3B92-74BF-4F01-B4A2-AE40916F98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54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DM Serif Display</vt:lpstr>
      <vt:lpstr>Gotham Rounded Medium</vt:lpstr>
      <vt:lpstr>Helvetica</vt:lpstr>
      <vt:lpstr>Helvetica Light</vt:lpstr>
      <vt:lpstr>Open Sans</vt:lpstr>
      <vt:lpstr>Office Theme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BERGEYCK Julie (JDBG)</dc:creator>
  <cp:lastModifiedBy>Nicodème Germeau</cp:lastModifiedBy>
  <cp:revision>167</cp:revision>
  <cp:lastPrinted>2019-10-18T09:45:39Z</cp:lastPrinted>
  <dcterms:created xsi:type="dcterms:W3CDTF">2019-09-03T18:16:23Z</dcterms:created>
  <dcterms:modified xsi:type="dcterms:W3CDTF">2023-07-27T15:28:59Z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0x010100F01D80ADF37ADF44973542380C3C41E4</vt:lpwstr>
  </property>
  <property fmtid="{D5CDD505-2E9C-101B-9397-08002B2CF9AE}" pid="3" name="MediaServiceImageTags">
    <vt:lpwstr/>
  </property>
</Properties>
</file>