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1"/>
  </p:notesMasterIdLst>
  <p:sldIdLst>
    <p:sldId id="256" r:id="rId5"/>
    <p:sldId id="398" r:id="rId6"/>
    <p:sldId id="407" r:id="rId7"/>
    <p:sldId id="401" r:id="rId8"/>
    <p:sldId id="399" r:id="rId9"/>
    <p:sldId id="331" r:id="rId10"/>
    <p:sldId id="335" r:id="rId11"/>
    <p:sldId id="336" r:id="rId12"/>
    <p:sldId id="346" r:id="rId13"/>
    <p:sldId id="338" r:id="rId14"/>
    <p:sldId id="349" r:id="rId15"/>
    <p:sldId id="351" r:id="rId16"/>
    <p:sldId id="352" r:id="rId17"/>
    <p:sldId id="408" r:id="rId18"/>
    <p:sldId id="386" r:id="rId19"/>
    <p:sldId id="406" r:id="rId20"/>
    <p:sldId id="366" r:id="rId21"/>
    <p:sldId id="368" r:id="rId22"/>
    <p:sldId id="370" r:id="rId23"/>
    <p:sldId id="371" r:id="rId24"/>
    <p:sldId id="372" r:id="rId25"/>
    <p:sldId id="373" r:id="rId26"/>
    <p:sldId id="387" r:id="rId27"/>
    <p:sldId id="379" r:id="rId28"/>
    <p:sldId id="380" r:id="rId29"/>
    <p:sldId id="384" r:id="rId30"/>
  </p:sldIdLst>
  <p:sldSz cx="18288000" cy="10287000"/>
  <p:notesSz cx="6858000" cy="9144000"/>
  <p:embeddedFontLst>
    <p:embeddedFont>
      <p:font typeface="Calibri" panose="020F0502020204030204" pitchFamily="34" charset="0"/>
      <p:regular r:id="rId32"/>
      <p:bold r:id="rId33"/>
      <p:italic r:id="rId34"/>
      <p:boldItalic r:id="rId35"/>
    </p:embeddedFont>
    <p:embeddedFont>
      <p:font typeface="Roboto" panose="02000000000000000000" pitchFamily="2" charset="0"/>
      <p:regular r:id="rId36"/>
      <p:bold r:id="rId37"/>
      <p:italic r:id="rId38"/>
      <p:boldItalic r:id="rId39"/>
    </p:embeddedFont>
    <p:embeddedFont>
      <p:font typeface="Roboto Italics" panose="020B0604020202020204" charset="0"/>
      <p:regular r:id="rId40"/>
      <p:italic r:id="rId41"/>
    </p:embeddedFont>
    <p:embeddedFont>
      <p:font typeface="Roboto Mono Regular" panose="020B0604020202020204" charset="0"/>
      <p:regular r:id="rId42"/>
    </p:embeddedFont>
    <p:embeddedFont>
      <p:font typeface="Segoe UI" panose="020B0502040204020203" pitchFamily="34" charset="0"/>
      <p:regular r:id="rId43"/>
      <p:bold r:id="rId44"/>
      <p:italic r:id="rId45"/>
      <p:boldItalic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598"/>
    <p:restoredTop sz="94648"/>
  </p:normalViewPr>
  <p:slideViewPr>
    <p:cSldViewPr snapToGrid="0">
      <p:cViewPr varScale="1">
        <p:scale>
          <a:sx n="52" d="100"/>
          <a:sy n="52" d="100"/>
        </p:scale>
        <p:origin x="667" y="6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8.fntdata"/><Relationship Id="rId21" Type="http://schemas.openxmlformats.org/officeDocument/2006/relationships/slide" Target="slides/slide17.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5.fntdata"/><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4" Type="http://schemas.openxmlformats.org/officeDocument/2006/relationships/font" Target="fonts/font13.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0" Type="http://schemas.openxmlformats.org/officeDocument/2006/relationships/slide" Target="slides/slide16.xml"/><Relationship Id="rId41"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e-Laure Cadji" userId="S::anne-laure.cadji@uclouvain.be::9283fb9e-4550-4d60-a5d8-6f45664b8417" providerId="AD" clId="Web-{FA62B6B9-D2D7-4D0E-B56F-7108889F491B}"/>
    <pc:docChg chg="modSld">
      <pc:chgData name="Anne-Laure Cadji" userId="S::anne-laure.cadji@uclouvain.be::9283fb9e-4550-4d60-a5d8-6f45664b8417" providerId="AD" clId="Web-{FA62B6B9-D2D7-4D0E-B56F-7108889F491B}" dt="2023-05-23T07:09:48.129" v="38" actId="20577"/>
      <pc:docMkLst>
        <pc:docMk/>
      </pc:docMkLst>
      <pc:sldChg chg="modSp">
        <pc:chgData name="Anne-Laure Cadji" userId="S::anne-laure.cadji@uclouvain.be::9283fb9e-4550-4d60-a5d8-6f45664b8417" providerId="AD" clId="Web-{FA62B6B9-D2D7-4D0E-B56F-7108889F491B}" dt="2023-05-23T07:09:48.129" v="38" actId="20577"/>
        <pc:sldMkLst>
          <pc:docMk/>
          <pc:sldMk cId="0" sldId="257"/>
        </pc:sldMkLst>
        <pc:spChg chg="mod">
          <ac:chgData name="Anne-Laure Cadji" userId="S::anne-laure.cadji@uclouvain.be::9283fb9e-4550-4d60-a5d8-6f45664b8417" providerId="AD" clId="Web-{FA62B6B9-D2D7-4D0E-B56F-7108889F491B}" dt="2023-05-23T07:09:48.129" v="38" actId="20577"/>
          <ac:spMkLst>
            <pc:docMk/>
            <pc:sldMk cId="0" sldId="257"/>
            <ac:spMk id="6" creationId="{3C84CB2A-C277-AA9E-8C2D-024D84354F50}"/>
          </ac:spMkLst>
        </pc:spChg>
      </pc:sldChg>
    </pc:docChg>
  </pc:docChgLst>
  <pc:docChgLst>
    <pc:chgData name="Anne-Laure Cadji" userId="S::anne-laure.cadji@uclouvain.be::9283fb9e-4550-4d60-a5d8-6f45664b8417" providerId="AD" clId="Web-{EC0AD92F-5202-47C1-AB9F-FAD47E76F14A}"/>
    <pc:docChg chg="modSld">
      <pc:chgData name="Anne-Laure Cadji" userId="S::anne-laure.cadji@uclouvain.be::9283fb9e-4550-4d60-a5d8-6f45664b8417" providerId="AD" clId="Web-{EC0AD92F-5202-47C1-AB9F-FAD47E76F14A}" dt="2023-05-23T07:06:07.414" v="53" actId="20577"/>
      <pc:docMkLst>
        <pc:docMk/>
      </pc:docMkLst>
      <pc:sldChg chg="modSp">
        <pc:chgData name="Anne-Laure Cadji" userId="S::anne-laure.cadji@uclouvain.be::9283fb9e-4550-4d60-a5d8-6f45664b8417" providerId="AD" clId="Web-{EC0AD92F-5202-47C1-AB9F-FAD47E76F14A}" dt="2023-05-23T07:06:07.414" v="53" actId="20577"/>
        <pc:sldMkLst>
          <pc:docMk/>
          <pc:sldMk cId="0" sldId="257"/>
        </pc:sldMkLst>
        <pc:spChg chg="mod">
          <ac:chgData name="Anne-Laure Cadji" userId="S::anne-laure.cadji@uclouvain.be::9283fb9e-4550-4d60-a5d8-6f45664b8417" providerId="AD" clId="Web-{EC0AD92F-5202-47C1-AB9F-FAD47E76F14A}" dt="2023-05-23T07:06:07.414" v="53" actId="20577"/>
          <ac:spMkLst>
            <pc:docMk/>
            <pc:sldMk cId="0" sldId="257"/>
            <ac:spMk id="6" creationId="{3C84CB2A-C277-AA9E-8C2D-024D84354F50}"/>
          </ac:spMkLst>
        </pc:spChg>
      </pc:sldChg>
    </pc:docChg>
  </pc:docChgLst>
  <pc:docChgLst>
    <pc:chgData name="Anne-Laure Cadji" userId="S::anne-laure.cadji@uclouvain.be::9283fb9e-4550-4d60-a5d8-6f45664b8417" providerId="AD" clId="Web-{BD4C84F4-0183-4321-A6DF-6A60CD8C3934}"/>
    <pc:docChg chg="modSld">
      <pc:chgData name="Anne-Laure Cadji" userId="S::anne-laure.cadji@uclouvain.be::9283fb9e-4550-4d60-a5d8-6f45664b8417" providerId="AD" clId="Web-{BD4C84F4-0183-4321-A6DF-6A60CD8C3934}" dt="2023-05-23T06:44:28.276" v="5" actId="20577"/>
      <pc:docMkLst>
        <pc:docMk/>
      </pc:docMkLst>
      <pc:sldChg chg="modSp">
        <pc:chgData name="Anne-Laure Cadji" userId="S::anne-laure.cadji@uclouvain.be::9283fb9e-4550-4d60-a5d8-6f45664b8417" providerId="AD" clId="Web-{BD4C84F4-0183-4321-A6DF-6A60CD8C3934}" dt="2023-05-23T06:44:28.276" v="5" actId="20577"/>
        <pc:sldMkLst>
          <pc:docMk/>
          <pc:sldMk cId="0" sldId="257"/>
        </pc:sldMkLst>
        <pc:spChg chg="mod">
          <ac:chgData name="Anne-Laure Cadji" userId="S::anne-laure.cadji@uclouvain.be::9283fb9e-4550-4d60-a5d8-6f45664b8417" providerId="AD" clId="Web-{BD4C84F4-0183-4321-A6DF-6A60CD8C3934}" dt="2023-05-23T06:44:28.276" v="5" actId="20577"/>
          <ac:spMkLst>
            <pc:docMk/>
            <pc:sldMk cId="0" sldId="257"/>
            <ac:spMk id="6" creationId="{3C84CB2A-C277-AA9E-8C2D-024D84354F50}"/>
          </ac:spMkLst>
        </pc:spChg>
      </pc:sldChg>
    </pc:docChg>
  </pc:docChgLst>
  <pc:docChgLst>
    <pc:chgData name="Nicodème Germeau" userId="c4c7fc02-b1c8-49b4-aa77-9a2b9fdb9021" providerId="ADAL" clId="{1CEDB6D1-2400-4EB8-A49E-9A621887DB7A}"/>
    <pc:docChg chg="modSld">
      <pc:chgData name="Nicodème Germeau" userId="c4c7fc02-b1c8-49b4-aa77-9a2b9fdb9021" providerId="ADAL" clId="{1CEDB6D1-2400-4EB8-A49E-9A621887DB7A}" dt="2023-07-27T14:58:50.537" v="0" actId="1076"/>
      <pc:docMkLst>
        <pc:docMk/>
      </pc:docMkLst>
      <pc:sldChg chg="modSp mod">
        <pc:chgData name="Nicodème Germeau" userId="c4c7fc02-b1c8-49b4-aa77-9a2b9fdb9021" providerId="ADAL" clId="{1CEDB6D1-2400-4EB8-A49E-9A621887DB7A}" dt="2023-07-27T14:58:50.537" v="0" actId="1076"/>
        <pc:sldMkLst>
          <pc:docMk/>
          <pc:sldMk cId="0" sldId="256"/>
        </pc:sldMkLst>
        <pc:picChg chg="mod">
          <ac:chgData name="Nicodème Germeau" userId="c4c7fc02-b1c8-49b4-aa77-9a2b9fdb9021" providerId="ADAL" clId="{1CEDB6D1-2400-4EB8-A49E-9A621887DB7A}" dt="2023-07-27T14:58:50.537" v="0" actId="1076"/>
          <ac:picMkLst>
            <pc:docMk/>
            <pc:sldMk cId="0" sldId="256"/>
            <ac:picMk id="6" creationId="{688A4C1B-EC77-457D-48AB-C83AA95B0D68}"/>
          </ac:picMkLst>
        </pc:picChg>
        <pc:picChg chg="mod">
          <ac:chgData name="Nicodème Germeau" userId="c4c7fc02-b1c8-49b4-aa77-9a2b9fdb9021" providerId="ADAL" clId="{1CEDB6D1-2400-4EB8-A49E-9A621887DB7A}" dt="2023-07-27T14:58:50.537" v="0" actId="1076"/>
          <ac:picMkLst>
            <pc:docMk/>
            <pc:sldMk cId="0" sldId="256"/>
            <ac:picMk id="7" creationId="{D2E00AD3-2BC0-2D00-1CA5-50477BCB8224}"/>
          </ac:picMkLst>
        </pc:picChg>
      </pc:sldChg>
    </pc:docChg>
  </pc:docChgLst>
  <pc:docChgLst>
    <pc:chgData name="Anne-Laure Cadji" userId="S::anne-laure.cadji@uclouvain.be::9283fb9e-4550-4d60-a5d8-6f45664b8417" providerId="AD" clId="Web-{C12CEAD0-6995-464F-89BF-9C318A750A12}"/>
    <pc:docChg chg="modSld">
      <pc:chgData name="Anne-Laure Cadji" userId="S::anne-laure.cadji@uclouvain.be::9283fb9e-4550-4d60-a5d8-6f45664b8417" providerId="AD" clId="Web-{C12CEAD0-6995-464F-89BF-9C318A750A12}" dt="2023-06-07T15:23:50.807" v="2" actId="20577"/>
      <pc:docMkLst>
        <pc:docMk/>
      </pc:docMkLst>
      <pc:sldChg chg="modSp">
        <pc:chgData name="Anne-Laure Cadji" userId="S::anne-laure.cadji@uclouvain.be::9283fb9e-4550-4d60-a5d8-6f45664b8417" providerId="AD" clId="Web-{C12CEAD0-6995-464F-89BF-9C318A750A12}" dt="2023-06-07T15:23:50.807" v="2" actId="20577"/>
        <pc:sldMkLst>
          <pc:docMk/>
          <pc:sldMk cId="0" sldId="257"/>
        </pc:sldMkLst>
        <pc:spChg chg="mod">
          <ac:chgData name="Anne-Laure Cadji" userId="S::anne-laure.cadji@uclouvain.be::9283fb9e-4550-4d60-a5d8-6f45664b8417" providerId="AD" clId="Web-{C12CEAD0-6995-464F-89BF-9C318A750A12}" dt="2023-06-07T15:23:50.807" v="2" actId="20577"/>
          <ac:spMkLst>
            <pc:docMk/>
            <pc:sldMk cId="0" sldId="257"/>
            <ac:spMk id="6" creationId="{3C84CB2A-C277-AA9E-8C2D-024D84354F50}"/>
          </ac:spMkLst>
        </pc:spChg>
      </pc:sldChg>
    </pc:docChg>
  </pc:docChgLst>
  <pc:docChgLst>
    <pc:chgData name="Nicodème Germeau" userId="S::nicodeme.germeau@uclouvain.be::72aea237-a97d-47c6-a9d2-7fc64de3de07" providerId="AD" clId="Web-{4127A313-B23C-4204-B6FE-4C4A445942C9}"/>
    <pc:docChg chg="modSld">
      <pc:chgData name="Nicodème Germeau" userId="S::nicodeme.germeau@uclouvain.be::72aea237-a97d-47c6-a9d2-7fc64de3de07" providerId="AD" clId="Web-{4127A313-B23C-4204-B6FE-4C4A445942C9}" dt="2023-03-08T17:59:34.901" v="128" actId="1076"/>
      <pc:docMkLst>
        <pc:docMk/>
      </pc:docMkLst>
      <pc:sldChg chg="addSp delSp modSp">
        <pc:chgData name="Nicodème Germeau" userId="S::nicodeme.germeau@uclouvain.be::72aea237-a97d-47c6-a9d2-7fc64de3de07" providerId="AD" clId="Web-{4127A313-B23C-4204-B6FE-4C4A445942C9}" dt="2023-03-08T17:59:34.901" v="128" actId="1076"/>
        <pc:sldMkLst>
          <pc:docMk/>
          <pc:sldMk cId="0" sldId="256"/>
        </pc:sldMkLst>
        <pc:spChg chg="mod">
          <ac:chgData name="Nicodème Germeau" userId="S::nicodeme.germeau@uclouvain.be::72aea237-a97d-47c6-a9d2-7fc64de3de07" providerId="AD" clId="Web-{4127A313-B23C-4204-B6FE-4C4A445942C9}" dt="2023-03-08T17:56:50.474" v="89" actId="1076"/>
          <ac:spMkLst>
            <pc:docMk/>
            <pc:sldMk cId="0" sldId="256"/>
            <ac:spMk id="24" creationId="{00000000-0000-0000-0000-000000000000}"/>
          </ac:spMkLst>
        </pc:spChg>
        <pc:spChg chg="mod">
          <ac:chgData name="Nicodème Germeau" userId="S::nicodeme.germeau@uclouvain.be::72aea237-a97d-47c6-a9d2-7fc64de3de07" providerId="AD" clId="Web-{4127A313-B23C-4204-B6FE-4C4A445942C9}" dt="2023-03-08T17:56:50.474" v="90" actId="1076"/>
          <ac:spMkLst>
            <pc:docMk/>
            <pc:sldMk cId="0" sldId="256"/>
            <ac:spMk id="25" creationId="{00000000-0000-0000-0000-000000000000}"/>
          </ac:spMkLst>
        </pc:spChg>
        <pc:spChg chg="add mod">
          <ac:chgData name="Nicodème Germeau" userId="S::nicodeme.germeau@uclouvain.be::72aea237-a97d-47c6-a9d2-7fc64de3de07" providerId="AD" clId="Web-{4127A313-B23C-4204-B6FE-4C4A445942C9}" dt="2023-03-08T17:57:54.757" v="97" actId="1076"/>
          <ac:spMkLst>
            <pc:docMk/>
            <pc:sldMk cId="0" sldId="256"/>
            <ac:spMk id="27" creationId="{1FB3A90E-B5C4-2CCF-F54F-5C67116F948A}"/>
          </ac:spMkLst>
        </pc:spChg>
        <pc:spChg chg="add mod">
          <ac:chgData name="Nicodème Germeau" userId="S::nicodeme.germeau@uclouvain.be::72aea237-a97d-47c6-a9d2-7fc64de3de07" providerId="AD" clId="Web-{4127A313-B23C-4204-B6FE-4C4A445942C9}" dt="2023-03-08T17:58:32.915" v="105" actId="1076"/>
          <ac:spMkLst>
            <pc:docMk/>
            <pc:sldMk cId="0" sldId="256"/>
            <ac:spMk id="31" creationId="{890658D2-417B-2585-9FEE-CF21FE0C20C1}"/>
          </ac:spMkLst>
        </pc:spChg>
        <pc:grpChg chg="add mod">
          <ac:chgData name="Nicodème Germeau" userId="S::nicodeme.germeau@uclouvain.be::72aea237-a97d-47c6-a9d2-7fc64de3de07" providerId="AD" clId="Web-{4127A313-B23C-4204-B6FE-4C4A445942C9}" dt="2023-03-08T17:57:51.070" v="96" actId="1076"/>
          <ac:grpSpMkLst>
            <pc:docMk/>
            <pc:sldMk cId="0" sldId="256"/>
            <ac:grpSpMk id="32" creationId="{0EB11B55-06C2-95CC-7CC4-04CAAC46809C}"/>
          </ac:grpSpMkLst>
        </pc:grpChg>
        <pc:picChg chg="mod">
          <ac:chgData name="Nicodème Germeau" userId="S::nicodeme.germeau@uclouvain.be::72aea237-a97d-47c6-a9d2-7fc64de3de07" providerId="AD" clId="Web-{4127A313-B23C-4204-B6FE-4C4A445942C9}" dt="2023-03-08T17:57:36.913" v="95" actId="1076"/>
          <ac:picMkLst>
            <pc:docMk/>
            <pc:sldMk cId="0" sldId="256"/>
            <ac:picMk id="2" creationId="{00000000-0000-0000-0000-000000000000}"/>
          </ac:picMkLst>
        </pc:picChg>
        <pc:picChg chg="mod">
          <ac:chgData name="Nicodème Germeau" userId="S::nicodeme.germeau@uclouvain.be::72aea237-a97d-47c6-a9d2-7fc64de3de07" providerId="AD" clId="Web-{4127A313-B23C-4204-B6FE-4C4A445942C9}" dt="2023-03-08T17:59:14.182" v="122" actId="1076"/>
          <ac:picMkLst>
            <pc:docMk/>
            <pc:sldMk cId="0" sldId="256"/>
            <ac:picMk id="7" creationId="{00000000-0000-0000-0000-000000000000}"/>
          </ac:picMkLst>
        </pc:picChg>
        <pc:picChg chg="mod">
          <ac:chgData name="Nicodème Germeau" userId="S::nicodeme.germeau@uclouvain.be::72aea237-a97d-47c6-a9d2-7fc64de3de07" providerId="AD" clId="Web-{4127A313-B23C-4204-B6FE-4C4A445942C9}" dt="2023-03-08T17:59:14.510" v="123" actId="1076"/>
          <ac:picMkLst>
            <pc:docMk/>
            <pc:sldMk cId="0" sldId="256"/>
            <ac:picMk id="8" creationId="{00000000-0000-0000-0000-000000000000}"/>
          </ac:picMkLst>
        </pc:picChg>
        <pc:picChg chg="mod">
          <ac:chgData name="Nicodème Germeau" userId="S::nicodeme.germeau@uclouvain.be::72aea237-a97d-47c6-a9d2-7fc64de3de07" providerId="AD" clId="Web-{4127A313-B23C-4204-B6FE-4C4A445942C9}" dt="2023-03-08T17:59:09.869" v="120" actId="1076"/>
          <ac:picMkLst>
            <pc:docMk/>
            <pc:sldMk cId="0" sldId="256"/>
            <ac:picMk id="9" creationId="{00000000-0000-0000-0000-000000000000}"/>
          </ac:picMkLst>
        </pc:picChg>
        <pc:picChg chg="mod">
          <ac:chgData name="Nicodème Germeau" userId="S::nicodeme.germeau@uclouvain.be::72aea237-a97d-47c6-a9d2-7fc64de3de07" providerId="AD" clId="Web-{4127A313-B23C-4204-B6FE-4C4A445942C9}" dt="2023-03-08T17:59:07.150" v="119" actId="1076"/>
          <ac:picMkLst>
            <pc:docMk/>
            <pc:sldMk cId="0" sldId="256"/>
            <ac:picMk id="10" creationId="{00000000-0000-0000-0000-000000000000}"/>
          </ac:picMkLst>
        </pc:picChg>
        <pc:picChg chg="mod">
          <ac:chgData name="Nicodème Germeau" userId="S::nicodeme.germeau@uclouvain.be::72aea237-a97d-47c6-a9d2-7fc64de3de07" providerId="AD" clId="Web-{4127A313-B23C-4204-B6FE-4C4A445942C9}" dt="2023-03-08T17:59:34.901" v="128" actId="1076"/>
          <ac:picMkLst>
            <pc:docMk/>
            <pc:sldMk cId="0" sldId="256"/>
            <ac:picMk id="11" creationId="{00000000-0000-0000-0000-000000000000}"/>
          </ac:picMkLst>
        </pc:picChg>
        <pc:picChg chg="mod">
          <ac:chgData name="Nicodème Germeau" userId="S::nicodeme.germeau@uclouvain.be::72aea237-a97d-47c6-a9d2-7fc64de3de07" providerId="AD" clId="Web-{4127A313-B23C-4204-B6FE-4C4A445942C9}" dt="2023-03-08T17:59:03.181" v="117" actId="1076"/>
          <ac:picMkLst>
            <pc:docMk/>
            <pc:sldMk cId="0" sldId="256"/>
            <ac:picMk id="12" creationId="{00000000-0000-0000-0000-000000000000}"/>
          </ac:picMkLst>
        </pc:picChg>
        <pc:picChg chg="del">
          <ac:chgData name="Nicodème Germeau" userId="S::nicodeme.germeau@uclouvain.be::72aea237-a97d-47c6-a9d2-7fc64de3de07" providerId="AD" clId="Web-{4127A313-B23C-4204-B6FE-4C4A445942C9}" dt="2023-03-08T17:58:42.399" v="107"/>
          <ac:picMkLst>
            <pc:docMk/>
            <pc:sldMk cId="0" sldId="256"/>
            <ac:picMk id="13" creationId="{00000000-0000-0000-0000-000000000000}"/>
          </ac:picMkLst>
        </pc:picChg>
        <pc:picChg chg="mod">
          <ac:chgData name="Nicodème Germeau" userId="S::nicodeme.germeau@uclouvain.be::72aea237-a97d-47c6-a9d2-7fc64de3de07" providerId="AD" clId="Web-{4127A313-B23C-4204-B6FE-4C4A445942C9}" dt="2023-03-08T17:58:59.525" v="115" actId="1076"/>
          <ac:picMkLst>
            <pc:docMk/>
            <pc:sldMk cId="0" sldId="256"/>
            <ac:picMk id="14" creationId="{00000000-0000-0000-0000-000000000000}"/>
          </ac:picMkLst>
        </pc:picChg>
        <pc:picChg chg="mod">
          <ac:chgData name="Nicodème Germeau" userId="S::nicodeme.germeau@uclouvain.be::72aea237-a97d-47c6-a9d2-7fc64de3de07" providerId="AD" clId="Web-{4127A313-B23C-4204-B6FE-4C4A445942C9}" dt="2023-03-08T17:58:56.650" v="114" actId="1076"/>
          <ac:picMkLst>
            <pc:docMk/>
            <pc:sldMk cId="0" sldId="256"/>
            <ac:picMk id="15" creationId="{00000000-0000-0000-0000-000000000000}"/>
          </ac:picMkLst>
        </pc:picChg>
        <pc:picChg chg="mod">
          <ac:chgData name="Nicodème Germeau" userId="S::nicodeme.germeau@uclouvain.be::72aea237-a97d-47c6-a9d2-7fc64de3de07" providerId="AD" clId="Web-{4127A313-B23C-4204-B6FE-4C4A445942C9}" dt="2023-03-08T17:58:54.212" v="113" actId="1076"/>
          <ac:picMkLst>
            <pc:docMk/>
            <pc:sldMk cId="0" sldId="256"/>
            <ac:picMk id="16" creationId="{00000000-0000-0000-0000-000000000000}"/>
          </ac:picMkLst>
        </pc:picChg>
        <pc:picChg chg="mod">
          <ac:chgData name="Nicodème Germeau" userId="S::nicodeme.germeau@uclouvain.be::72aea237-a97d-47c6-a9d2-7fc64de3de07" providerId="AD" clId="Web-{4127A313-B23C-4204-B6FE-4C4A445942C9}" dt="2023-03-08T17:59:29.151" v="127" actId="1076"/>
          <ac:picMkLst>
            <pc:docMk/>
            <pc:sldMk cId="0" sldId="256"/>
            <ac:picMk id="17" creationId="{00000000-0000-0000-0000-000000000000}"/>
          </ac:picMkLst>
        </pc:picChg>
        <pc:picChg chg="mod">
          <ac:chgData name="Nicodème Germeau" userId="S::nicodeme.germeau@uclouvain.be::72aea237-a97d-47c6-a9d2-7fc64de3de07" providerId="AD" clId="Web-{4127A313-B23C-4204-B6FE-4C4A445942C9}" dt="2023-03-08T17:58:51.462" v="112" actId="1076"/>
          <ac:picMkLst>
            <pc:docMk/>
            <pc:sldMk cId="0" sldId="256"/>
            <ac:picMk id="18" creationId="{00000000-0000-0000-0000-000000000000}"/>
          </ac:picMkLst>
        </pc:picChg>
        <pc:picChg chg="mod">
          <ac:chgData name="Nicodème Germeau" userId="S::nicodeme.germeau@uclouvain.be::72aea237-a97d-47c6-a9d2-7fc64de3de07" providerId="AD" clId="Web-{4127A313-B23C-4204-B6FE-4C4A445942C9}" dt="2023-03-08T17:59:24.104" v="125" actId="1076"/>
          <ac:picMkLst>
            <pc:docMk/>
            <pc:sldMk cId="0" sldId="256"/>
            <ac:picMk id="19" creationId="{00000000-0000-0000-0000-000000000000}"/>
          </ac:picMkLst>
        </pc:picChg>
        <pc:picChg chg="mod">
          <ac:chgData name="Nicodème Germeau" userId="S::nicodeme.germeau@uclouvain.be::72aea237-a97d-47c6-a9d2-7fc64de3de07" providerId="AD" clId="Web-{4127A313-B23C-4204-B6FE-4C4A445942C9}" dt="2023-03-08T17:59:27.557" v="126" actId="1076"/>
          <ac:picMkLst>
            <pc:docMk/>
            <pc:sldMk cId="0" sldId="256"/>
            <ac:picMk id="20" creationId="{00000000-0000-0000-0000-000000000000}"/>
          </ac:picMkLst>
        </pc:picChg>
        <pc:picChg chg="mod">
          <ac:chgData name="Nicodème Germeau" userId="S::nicodeme.germeau@uclouvain.be::72aea237-a97d-47c6-a9d2-7fc64de3de07" providerId="AD" clId="Web-{4127A313-B23C-4204-B6FE-4C4A445942C9}" dt="2023-03-08T17:59:22.307" v="124" actId="1076"/>
          <ac:picMkLst>
            <pc:docMk/>
            <pc:sldMk cId="0" sldId="256"/>
            <ac:picMk id="21" creationId="{00000000-0000-0000-0000-000000000000}"/>
          </ac:picMkLst>
        </pc:picChg>
        <pc:picChg chg="mod">
          <ac:chgData name="Nicodème Germeau" userId="S::nicodeme.germeau@uclouvain.be::72aea237-a97d-47c6-a9d2-7fc64de3de07" providerId="AD" clId="Web-{4127A313-B23C-4204-B6FE-4C4A445942C9}" dt="2023-03-08T17:59:01.775" v="116" actId="1076"/>
          <ac:picMkLst>
            <pc:docMk/>
            <pc:sldMk cId="0" sldId="256"/>
            <ac:picMk id="22" creationId="{00000000-0000-0000-0000-000000000000}"/>
          </ac:picMkLst>
        </pc:picChg>
        <pc:picChg chg="mod">
          <ac:chgData name="Nicodème Germeau" userId="S::nicodeme.germeau@uclouvain.be::72aea237-a97d-47c6-a9d2-7fc64de3de07" providerId="AD" clId="Web-{4127A313-B23C-4204-B6FE-4C4A445942C9}" dt="2023-03-08T17:56:50.458" v="88" actId="1076"/>
          <ac:picMkLst>
            <pc:docMk/>
            <pc:sldMk cId="0" sldId="256"/>
            <ac:picMk id="23" creationId="{00000000-0000-0000-0000-000000000000}"/>
          </ac:picMkLst>
        </pc:picChg>
        <pc:picChg chg="add mod">
          <ac:chgData name="Nicodème Germeau" userId="S::nicodeme.germeau@uclouvain.be::72aea237-a97d-47c6-a9d2-7fc64de3de07" providerId="AD" clId="Web-{4127A313-B23C-4204-B6FE-4C4A445942C9}" dt="2023-03-08T17:58:16.070" v="103" actId="14100"/>
          <ac:picMkLst>
            <pc:docMk/>
            <pc:sldMk cId="0" sldId="256"/>
            <ac:picMk id="28" creationId="{04084456-F003-BBFC-7414-A01AF5B25982}"/>
          </ac:picMkLst>
        </pc:picChg>
        <pc:picChg chg="add del mod">
          <ac:chgData name="Nicodème Germeau" userId="S::nicodeme.germeau@uclouvain.be::72aea237-a97d-47c6-a9d2-7fc64de3de07" providerId="AD" clId="Web-{4127A313-B23C-4204-B6FE-4C4A445942C9}" dt="2023-03-08T17:54:56.454" v="38"/>
          <ac:picMkLst>
            <pc:docMk/>
            <pc:sldMk cId="0" sldId="256"/>
            <ac:picMk id="29" creationId="{A25925DA-63F6-AC97-54FD-8A199DFB7AA5}"/>
          </ac:picMkLst>
        </pc:picChg>
        <pc:picChg chg="add mod">
          <ac:chgData name="Nicodème Germeau" userId="S::nicodeme.germeau@uclouvain.be::72aea237-a97d-47c6-a9d2-7fc64de3de07" providerId="AD" clId="Web-{4127A313-B23C-4204-B6FE-4C4A445942C9}" dt="2023-03-08T17:58:32.930" v="106" actId="1076"/>
          <ac:picMkLst>
            <pc:docMk/>
            <pc:sldMk cId="0" sldId="256"/>
            <ac:picMk id="30" creationId="{FEEA0E31-8F43-2B8E-B8DE-FF8DEA7190D2}"/>
          </ac:picMkLst>
        </pc:picChg>
      </pc:sldChg>
    </pc:docChg>
  </pc:docChgLst>
  <pc:docChgLst>
    <pc:chgData name="Anne-Laure Cadji" userId="S::anne-laure.cadji@uclouvain.be::9283fb9e-4550-4d60-a5d8-6f45664b8417" providerId="AD" clId="Web-{0F08C754-B6AE-4015-B5E2-2592C12823A7}"/>
    <pc:docChg chg="modSld">
      <pc:chgData name="Anne-Laure Cadji" userId="S::anne-laure.cadji@uclouvain.be::9283fb9e-4550-4d60-a5d8-6f45664b8417" providerId="AD" clId="Web-{0F08C754-B6AE-4015-B5E2-2592C12823A7}" dt="2023-03-09T09:53:23.890" v="2" actId="20577"/>
      <pc:docMkLst>
        <pc:docMk/>
      </pc:docMkLst>
      <pc:sldChg chg="modSp">
        <pc:chgData name="Anne-Laure Cadji" userId="S::anne-laure.cadji@uclouvain.be::9283fb9e-4550-4d60-a5d8-6f45664b8417" providerId="AD" clId="Web-{0F08C754-B6AE-4015-B5E2-2592C12823A7}" dt="2023-03-09T09:53:23.890" v="2" actId="20577"/>
        <pc:sldMkLst>
          <pc:docMk/>
          <pc:sldMk cId="0" sldId="256"/>
        </pc:sldMkLst>
        <pc:spChg chg="mod">
          <ac:chgData name="Anne-Laure Cadji" userId="S::anne-laure.cadji@uclouvain.be::9283fb9e-4550-4d60-a5d8-6f45664b8417" providerId="AD" clId="Web-{0F08C754-B6AE-4015-B5E2-2592C12823A7}" dt="2023-03-09T09:53:23.890" v="2" actId="20577"/>
          <ac:spMkLst>
            <pc:docMk/>
            <pc:sldMk cId="0" sldId="256"/>
            <ac:spMk id="31" creationId="{890658D2-417B-2585-9FEE-CF21FE0C20C1}"/>
          </ac:spMkLst>
        </pc:spChg>
      </pc:sldChg>
    </pc:docChg>
  </pc:docChgLst>
  <pc:docChgLst>
    <pc:chgData name="Nicodème Germeau" userId="S::nicodeme.germeau@uclouvain.be::72aea237-a97d-47c6-a9d2-7fc64de3de07" providerId="AD" clId="Web-{F3EA2600-A120-D8E9-F668-CA11D4381D4A}"/>
    <pc:docChg chg="modSld">
      <pc:chgData name="Nicodème Germeau" userId="S::nicodeme.germeau@uclouvain.be::72aea237-a97d-47c6-a9d2-7fc64de3de07" providerId="AD" clId="Web-{F3EA2600-A120-D8E9-F668-CA11D4381D4A}" dt="2023-05-17T14:27:44.339" v="14" actId="20577"/>
      <pc:docMkLst>
        <pc:docMk/>
      </pc:docMkLst>
      <pc:sldChg chg="addSp delSp modSp">
        <pc:chgData name="Nicodème Germeau" userId="S::nicodeme.germeau@uclouvain.be::72aea237-a97d-47c6-a9d2-7fc64de3de07" providerId="AD" clId="Web-{F3EA2600-A120-D8E9-F668-CA11D4381D4A}" dt="2023-05-17T14:27:44.339" v="14" actId="20577"/>
        <pc:sldMkLst>
          <pc:docMk/>
          <pc:sldMk cId="0" sldId="256"/>
        </pc:sldMkLst>
        <pc:spChg chg="mod topLvl">
          <ac:chgData name="Nicodème Germeau" userId="S::nicodeme.germeau@uclouvain.be::72aea237-a97d-47c6-a9d2-7fc64de3de07" providerId="AD" clId="Web-{F3EA2600-A120-D8E9-F668-CA11D4381D4A}" dt="2023-05-17T14:27:02.103" v="11" actId="1076"/>
          <ac:spMkLst>
            <pc:docMk/>
            <pc:sldMk cId="0" sldId="256"/>
            <ac:spMk id="24" creationId="{00000000-0000-0000-0000-000000000000}"/>
          </ac:spMkLst>
        </pc:spChg>
        <pc:spChg chg="mod topLvl">
          <ac:chgData name="Nicodème Germeau" userId="S::nicodeme.germeau@uclouvain.be::72aea237-a97d-47c6-a9d2-7fc64de3de07" providerId="AD" clId="Web-{F3EA2600-A120-D8E9-F668-CA11D4381D4A}" dt="2023-05-17T14:27:11.134" v="12" actId="1076"/>
          <ac:spMkLst>
            <pc:docMk/>
            <pc:sldMk cId="0" sldId="256"/>
            <ac:spMk id="25" creationId="{00000000-0000-0000-0000-000000000000}"/>
          </ac:spMkLst>
        </pc:spChg>
        <pc:spChg chg="mod">
          <ac:chgData name="Nicodème Germeau" userId="S::nicodeme.germeau@uclouvain.be::72aea237-a97d-47c6-a9d2-7fc64de3de07" providerId="AD" clId="Web-{F3EA2600-A120-D8E9-F668-CA11D4381D4A}" dt="2023-05-17T14:27:44.339" v="14" actId="20577"/>
          <ac:spMkLst>
            <pc:docMk/>
            <pc:sldMk cId="0" sldId="256"/>
            <ac:spMk id="26" creationId="{00000000-0000-0000-0000-000000000000}"/>
          </ac:spMkLst>
        </pc:spChg>
        <pc:grpChg chg="del">
          <ac:chgData name="Nicodème Germeau" userId="S::nicodeme.germeau@uclouvain.be::72aea237-a97d-47c6-a9d2-7fc64de3de07" providerId="AD" clId="Web-{F3EA2600-A120-D8E9-F668-CA11D4381D4A}" dt="2023-05-17T14:26:39.618" v="8"/>
          <ac:grpSpMkLst>
            <pc:docMk/>
            <pc:sldMk cId="0" sldId="256"/>
            <ac:grpSpMk id="32" creationId="{0EB11B55-06C2-95CC-7CC4-04CAAC46809C}"/>
          </ac:grpSpMkLst>
        </pc:grpChg>
        <pc:picChg chg="mod">
          <ac:chgData name="Nicodème Germeau" userId="S::nicodeme.germeau@uclouvain.be::72aea237-a97d-47c6-a9d2-7fc64de3de07" providerId="AD" clId="Web-{F3EA2600-A120-D8E9-F668-CA11D4381D4A}" dt="2023-05-17T14:26:55.822" v="10" actId="1076"/>
          <ac:picMkLst>
            <pc:docMk/>
            <pc:sldMk cId="0" sldId="256"/>
            <ac:picMk id="2" creationId="{00000000-0000-0000-0000-000000000000}"/>
          </ac:picMkLst>
        </pc:picChg>
        <pc:picChg chg="add mod">
          <ac:chgData name="Nicodème Germeau" userId="S::nicodeme.germeau@uclouvain.be::72aea237-a97d-47c6-a9d2-7fc64de3de07" providerId="AD" clId="Web-{F3EA2600-A120-D8E9-F668-CA11D4381D4A}" dt="2023-05-17T14:25:00.115" v="7" actId="1076"/>
          <ac:picMkLst>
            <pc:docMk/>
            <pc:sldMk cId="0" sldId="256"/>
            <ac:picMk id="4" creationId="{4C76694A-EF80-75C7-1F08-18E81E1C07B4}"/>
          </ac:picMkLst>
        </pc:picChg>
        <pc:picChg chg="mod topLvl">
          <ac:chgData name="Nicodème Germeau" userId="S::nicodeme.germeau@uclouvain.be::72aea237-a97d-47c6-a9d2-7fc64de3de07" providerId="AD" clId="Web-{F3EA2600-A120-D8E9-F668-CA11D4381D4A}" dt="2023-05-17T14:27:27.026" v="13" actId="1076"/>
          <ac:picMkLst>
            <pc:docMk/>
            <pc:sldMk cId="0" sldId="256"/>
            <ac:picMk id="23" creationId="{00000000-0000-0000-0000-000000000000}"/>
          </ac:picMkLst>
        </pc:picChg>
        <pc:picChg chg="del">
          <ac:chgData name="Nicodème Germeau" userId="S::nicodeme.germeau@uclouvain.be::72aea237-a97d-47c6-a9d2-7fc64de3de07" providerId="AD" clId="Web-{F3EA2600-A120-D8E9-F668-CA11D4381D4A}" dt="2023-05-17T14:24:37.083" v="0"/>
          <ac:picMkLst>
            <pc:docMk/>
            <pc:sldMk cId="0" sldId="256"/>
            <ac:picMk id="44" creationId="{BCD2BA7F-6FDC-6379-DF53-85758D604614}"/>
          </ac:picMkLst>
        </pc:picChg>
      </pc:sldChg>
    </pc:docChg>
  </pc:docChgLst>
  <pc:docChgLst>
    <pc:chgData name="Nicodème Germeau" userId="c4c7fc02-b1c8-49b4-aa77-9a2b9fdb9021" providerId="ADAL" clId="{0D4FFB71-2D85-44EE-B49E-A5DAA44290A8}"/>
    <pc:docChg chg="undo custSel modSld">
      <pc:chgData name="Nicodème Germeau" userId="c4c7fc02-b1c8-49b4-aa77-9a2b9fdb9021" providerId="ADAL" clId="{0D4FFB71-2D85-44EE-B49E-A5DAA44290A8}" dt="2023-05-16T15:00:33.789" v="555" actId="1037"/>
      <pc:docMkLst>
        <pc:docMk/>
      </pc:docMkLst>
      <pc:sldChg chg="addSp delSp modSp mod">
        <pc:chgData name="Nicodème Germeau" userId="c4c7fc02-b1c8-49b4-aa77-9a2b9fdb9021" providerId="ADAL" clId="{0D4FFB71-2D85-44EE-B49E-A5DAA44290A8}" dt="2023-05-16T15:00:33.789" v="555" actId="1037"/>
        <pc:sldMkLst>
          <pc:docMk/>
          <pc:sldMk cId="0" sldId="256"/>
        </pc:sldMkLst>
        <pc:spChg chg="mod">
          <ac:chgData name="Nicodème Germeau" userId="c4c7fc02-b1c8-49b4-aa77-9a2b9fdb9021" providerId="ADAL" clId="{0D4FFB71-2D85-44EE-B49E-A5DAA44290A8}" dt="2023-05-16T14:38:56.337" v="142" actId="404"/>
          <ac:spMkLst>
            <pc:docMk/>
            <pc:sldMk cId="0" sldId="256"/>
            <ac:spMk id="24" creationId="{00000000-0000-0000-0000-000000000000}"/>
          </ac:spMkLst>
        </pc:spChg>
        <pc:spChg chg="mod">
          <ac:chgData name="Nicodème Germeau" userId="c4c7fc02-b1c8-49b4-aa77-9a2b9fdb9021" providerId="ADAL" clId="{0D4FFB71-2D85-44EE-B49E-A5DAA44290A8}" dt="2023-05-16T14:37:52.395" v="138" actId="14100"/>
          <ac:spMkLst>
            <pc:docMk/>
            <pc:sldMk cId="0" sldId="256"/>
            <ac:spMk id="25" creationId="{00000000-0000-0000-0000-000000000000}"/>
          </ac:spMkLst>
        </pc:spChg>
        <pc:spChg chg="mod">
          <ac:chgData name="Nicodème Germeau" userId="c4c7fc02-b1c8-49b4-aa77-9a2b9fdb9021" providerId="ADAL" clId="{0D4FFB71-2D85-44EE-B49E-A5DAA44290A8}" dt="2023-05-16T14:39:07.214" v="148" actId="1076"/>
          <ac:spMkLst>
            <pc:docMk/>
            <pc:sldMk cId="0" sldId="256"/>
            <ac:spMk id="26" creationId="{00000000-0000-0000-0000-000000000000}"/>
          </ac:spMkLst>
        </pc:spChg>
        <pc:spChg chg="add del mod">
          <ac:chgData name="Nicodème Germeau" userId="c4c7fc02-b1c8-49b4-aa77-9a2b9fdb9021" providerId="ADAL" clId="{0D4FFB71-2D85-44EE-B49E-A5DAA44290A8}" dt="2023-05-16T15:00:16.408" v="553" actId="1076"/>
          <ac:spMkLst>
            <pc:docMk/>
            <pc:sldMk cId="0" sldId="256"/>
            <ac:spMk id="27" creationId="{1FB3A90E-B5C4-2CCF-F54F-5C67116F948A}"/>
          </ac:spMkLst>
        </pc:spChg>
        <pc:spChg chg="add del mod">
          <ac:chgData name="Nicodème Germeau" userId="c4c7fc02-b1c8-49b4-aa77-9a2b9fdb9021" providerId="ADAL" clId="{0D4FFB71-2D85-44EE-B49E-A5DAA44290A8}" dt="2023-05-16T14:59:56.943" v="552" actId="1035"/>
          <ac:spMkLst>
            <pc:docMk/>
            <pc:sldMk cId="0" sldId="256"/>
            <ac:spMk id="31" creationId="{890658D2-417B-2585-9FEE-CF21FE0C20C1}"/>
          </ac:spMkLst>
        </pc:spChg>
        <pc:grpChg chg="add del">
          <ac:chgData name="Nicodème Germeau" userId="c4c7fc02-b1c8-49b4-aa77-9a2b9fdb9021" providerId="ADAL" clId="{0D4FFB71-2D85-44EE-B49E-A5DAA44290A8}" dt="2023-05-16T14:58:03.526" v="508" actId="478"/>
          <ac:grpSpMkLst>
            <pc:docMk/>
            <pc:sldMk cId="0" sldId="256"/>
            <ac:grpSpMk id="4" creationId="{00000000-0000-0000-0000-000000000000}"/>
          </ac:grpSpMkLst>
        </pc:grpChg>
        <pc:grpChg chg="mod">
          <ac:chgData name="Nicodème Germeau" userId="c4c7fc02-b1c8-49b4-aa77-9a2b9fdb9021" providerId="ADAL" clId="{0D4FFB71-2D85-44EE-B49E-A5DAA44290A8}" dt="2023-05-16T14:39:17.962" v="150" actId="1076"/>
          <ac:grpSpMkLst>
            <pc:docMk/>
            <pc:sldMk cId="0" sldId="256"/>
            <ac:grpSpMk id="32" creationId="{0EB11B55-06C2-95CC-7CC4-04CAAC46809C}"/>
          </ac:grpSpMkLst>
        </pc:grpChg>
        <pc:picChg chg="add del mod">
          <ac:chgData name="Nicodème Germeau" userId="c4c7fc02-b1c8-49b4-aa77-9a2b9fdb9021" providerId="ADAL" clId="{0D4FFB71-2D85-44EE-B49E-A5DAA44290A8}" dt="2023-05-16T14:58:08.887" v="518" actId="478"/>
          <ac:picMkLst>
            <pc:docMk/>
            <pc:sldMk cId="0" sldId="256"/>
            <ac:picMk id="2" creationId="{00000000-0000-0000-0000-000000000000}"/>
          </ac:picMkLst>
        </pc:picChg>
        <pc:picChg chg="add del mod">
          <ac:chgData name="Nicodème Germeau" userId="c4c7fc02-b1c8-49b4-aa77-9a2b9fdb9021" providerId="ADAL" clId="{0D4FFB71-2D85-44EE-B49E-A5DAA44290A8}" dt="2023-05-16T14:58:12.468" v="523" actId="478"/>
          <ac:picMkLst>
            <pc:docMk/>
            <pc:sldMk cId="0" sldId="256"/>
            <ac:picMk id="7" creationId="{00000000-0000-0000-0000-000000000000}"/>
          </ac:picMkLst>
        </pc:picChg>
        <pc:picChg chg="add del mod">
          <ac:chgData name="Nicodème Germeau" userId="c4c7fc02-b1c8-49b4-aa77-9a2b9fdb9021" providerId="ADAL" clId="{0D4FFB71-2D85-44EE-B49E-A5DAA44290A8}" dt="2023-05-16T14:58:11.957" v="522" actId="478"/>
          <ac:picMkLst>
            <pc:docMk/>
            <pc:sldMk cId="0" sldId="256"/>
            <ac:picMk id="8" creationId="{00000000-0000-0000-0000-000000000000}"/>
          </ac:picMkLst>
        </pc:picChg>
        <pc:picChg chg="add del mod">
          <ac:chgData name="Nicodème Germeau" userId="c4c7fc02-b1c8-49b4-aa77-9a2b9fdb9021" providerId="ADAL" clId="{0D4FFB71-2D85-44EE-B49E-A5DAA44290A8}" dt="2023-05-16T14:58:12.798" v="524" actId="478"/>
          <ac:picMkLst>
            <pc:docMk/>
            <pc:sldMk cId="0" sldId="256"/>
            <ac:picMk id="9" creationId="{00000000-0000-0000-0000-000000000000}"/>
          </ac:picMkLst>
        </pc:picChg>
        <pc:picChg chg="add del mod">
          <ac:chgData name="Nicodème Germeau" userId="c4c7fc02-b1c8-49b4-aa77-9a2b9fdb9021" providerId="ADAL" clId="{0D4FFB71-2D85-44EE-B49E-A5DAA44290A8}" dt="2023-05-16T14:58:11.023" v="521" actId="478"/>
          <ac:picMkLst>
            <pc:docMk/>
            <pc:sldMk cId="0" sldId="256"/>
            <ac:picMk id="10" creationId="{00000000-0000-0000-0000-000000000000}"/>
          </ac:picMkLst>
        </pc:picChg>
        <pc:picChg chg="add del mod">
          <ac:chgData name="Nicodème Germeau" userId="c4c7fc02-b1c8-49b4-aa77-9a2b9fdb9021" providerId="ADAL" clId="{0D4FFB71-2D85-44EE-B49E-A5DAA44290A8}" dt="2023-05-16T14:58:10.429" v="520" actId="478"/>
          <ac:picMkLst>
            <pc:docMk/>
            <pc:sldMk cId="0" sldId="256"/>
            <ac:picMk id="11" creationId="{00000000-0000-0000-0000-000000000000}"/>
          </ac:picMkLst>
        </pc:picChg>
        <pc:picChg chg="add del mod">
          <ac:chgData name="Nicodème Germeau" userId="c4c7fc02-b1c8-49b4-aa77-9a2b9fdb9021" providerId="ADAL" clId="{0D4FFB71-2D85-44EE-B49E-A5DAA44290A8}" dt="2023-05-16T14:58:09.907" v="519" actId="478"/>
          <ac:picMkLst>
            <pc:docMk/>
            <pc:sldMk cId="0" sldId="256"/>
            <ac:picMk id="12" creationId="{00000000-0000-0000-0000-000000000000}"/>
          </ac:picMkLst>
        </pc:picChg>
        <pc:picChg chg="add del mod">
          <ac:chgData name="Nicodème Germeau" userId="c4c7fc02-b1c8-49b4-aa77-9a2b9fdb9021" providerId="ADAL" clId="{0D4FFB71-2D85-44EE-B49E-A5DAA44290A8}" dt="2023-05-16T14:58:07.082" v="515" actId="478"/>
          <ac:picMkLst>
            <pc:docMk/>
            <pc:sldMk cId="0" sldId="256"/>
            <ac:picMk id="14" creationId="{00000000-0000-0000-0000-000000000000}"/>
          </ac:picMkLst>
        </pc:picChg>
        <pc:picChg chg="add del mod">
          <ac:chgData name="Nicodème Germeau" userId="c4c7fc02-b1c8-49b4-aa77-9a2b9fdb9021" providerId="ADAL" clId="{0D4FFB71-2D85-44EE-B49E-A5DAA44290A8}" dt="2023-05-16T14:58:06.698" v="514" actId="478"/>
          <ac:picMkLst>
            <pc:docMk/>
            <pc:sldMk cId="0" sldId="256"/>
            <ac:picMk id="15" creationId="{00000000-0000-0000-0000-000000000000}"/>
          </ac:picMkLst>
        </pc:picChg>
        <pc:picChg chg="add del mod">
          <ac:chgData name="Nicodème Germeau" userId="c4c7fc02-b1c8-49b4-aa77-9a2b9fdb9021" providerId="ADAL" clId="{0D4FFB71-2D85-44EE-B49E-A5DAA44290A8}" dt="2023-05-16T14:58:06.365" v="513" actId="478"/>
          <ac:picMkLst>
            <pc:docMk/>
            <pc:sldMk cId="0" sldId="256"/>
            <ac:picMk id="16" creationId="{00000000-0000-0000-0000-000000000000}"/>
          </ac:picMkLst>
        </pc:picChg>
        <pc:picChg chg="add del mod">
          <ac:chgData name="Nicodème Germeau" userId="c4c7fc02-b1c8-49b4-aa77-9a2b9fdb9021" providerId="ADAL" clId="{0D4FFB71-2D85-44EE-B49E-A5DAA44290A8}" dt="2023-05-16T14:58:05.624" v="511" actId="478"/>
          <ac:picMkLst>
            <pc:docMk/>
            <pc:sldMk cId="0" sldId="256"/>
            <ac:picMk id="17" creationId="{00000000-0000-0000-0000-000000000000}"/>
          </ac:picMkLst>
        </pc:picChg>
        <pc:picChg chg="add del mod">
          <ac:chgData name="Nicodème Germeau" userId="c4c7fc02-b1c8-49b4-aa77-9a2b9fdb9021" providerId="ADAL" clId="{0D4FFB71-2D85-44EE-B49E-A5DAA44290A8}" dt="2023-05-16T14:58:06.043" v="512" actId="478"/>
          <ac:picMkLst>
            <pc:docMk/>
            <pc:sldMk cId="0" sldId="256"/>
            <ac:picMk id="18" creationId="{00000000-0000-0000-0000-000000000000}"/>
          </ac:picMkLst>
        </pc:picChg>
        <pc:picChg chg="add del mod">
          <ac:chgData name="Nicodème Germeau" userId="c4c7fc02-b1c8-49b4-aa77-9a2b9fdb9021" providerId="ADAL" clId="{0D4FFB71-2D85-44EE-B49E-A5DAA44290A8}" dt="2023-05-16T14:57:12.993" v="504" actId="478"/>
          <ac:picMkLst>
            <pc:docMk/>
            <pc:sldMk cId="0" sldId="256"/>
            <ac:picMk id="19" creationId="{00000000-0000-0000-0000-000000000000}"/>
          </ac:picMkLst>
        </pc:picChg>
        <pc:picChg chg="add del mod">
          <ac:chgData name="Nicodème Germeau" userId="c4c7fc02-b1c8-49b4-aa77-9a2b9fdb9021" providerId="ADAL" clId="{0D4FFB71-2D85-44EE-B49E-A5DAA44290A8}" dt="2023-05-16T14:58:04.644" v="510" actId="478"/>
          <ac:picMkLst>
            <pc:docMk/>
            <pc:sldMk cId="0" sldId="256"/>
            <ac:picMk id="20" creationId="{00000000-0000-0000-0000-000000000000}"/>
          </ac:picMkLst>
        </pc:picChg>
        <pc:picChg chg="add del mod">
          <ac:chgData name="Nicodème Germeau" userId="c4c7fc02-b1c8-49b4-aa77-9a2b9fdb9021" providerId="ADAL" clId="{0D4FFB71-2D85-44EE-B49E-A5DAA44290A8}" dt="2023-05-16T14:58:04.299" v="509" actId="478"/>
          <ac:picMkLst>
            <pc:docMk/>
            <pc:sldMk cId="0" sldId="256"/>
            <ac:picMk id="21" creationId="{00000000-0000-0000-0000-000000000000}"/>
          </ac:picMkLst>
        </pc:picChg>
        <pc:picChg chg="add del mod">
          <ac:chgData name="Nicodème Germeau" userId="c4c7fc02-b1c8-49b4-aa77-9a2b9fdb9021" providerId="ADAL" clId="{0D4FFB71-2D85-44EE-B49E-A5DAA44290A8}" dt="2023-05-16T14:58:07.455" v="516" actId="478"/>
          <ac:picMkLst>
            <pc:docMk/>
            <pc:sldMk cId="0" sldId="256"/>
            <ac:picMk id="22" creationId="{00000000-0000-0000-0000-000000000000}"/>
          </ac:picMkLst>
        </pc:picChg>
        <pc:picChg chg="del">
          <ac:chgData name="Nicodème Germeau" userId="c4c7fc02-b1c8-49b4-aa77-9a2b9fdb9021" providerId="ADAL" clId="{0D4FFB71-2D85-44EE-B49E-A5DAA44290A8}" dt="2023-05-16T14:07:52.810" v="75" actId="478"/>
          <ac:picMkLst>
            <pc:docMk/>
            <pc:sldMk cId="0" sldId="256"/>
            <ac:picMk id="28" creationId="{04084456-F003-BBFC-7414-A01AF5B25982}"/>
          </ac:picMkLst>
        </pc:picChg>
        <pc:picChg chg="add del mod">
          <ac:chgData name="Nicodème Germeau" userId="c4c7fc02-b1c8-49b4-aa77-9a2b9fdb9021" providerId="ADAL" clId="{0D4FFB71-2D85-44EE-B49E-A5DAA44290A8}" dt="2023-05-16T14:07:51.402" v="74" actId="478"/>
          <ac:picMkLst>
            <pc:docMk/>
            <pc:sldMk cId="0" sldId="256"/>
            <ac:picMk id="29" creationId="{ED34E888-8CAA-9CAA-9FE0-2F061646480D}"/>
          </ac:picMkLst>
        </pc:picChg>
        <pc:picChg chg="mod">
          <ac:chgData name="Nicodème Germeau" userId="c4c7fc02-b1c8-49b4-aa77-9a2b9fdb9021" providerId="ADAL" clId="{0D4FFB71-2D85-44EE-B49E-A5DAA44290A8}" dt="2023-05-16T14:59:49.230" v="550" actId="1076"/>
          <ac:picMkLst>
            <pc:docMk/>
            <pc:sldMk cId="0" sldId="256"/>
            <ac:picMk id="30" creationId="{FEEA0E31-8F43-2B8E-B8DE-FF8DEA7190D2}"/>
          </ac:picMkLst>
        </pc:picChg>
        <pc:picChg chg="add del mod">
          <ac:chgData name="Nicodème Germeau" userId="c4c7fc02-b1c8-49b4-aa77-9a2b9fdb9021" providerId="ADAL" clId="{0D4FFB71-2D85-44EE-B49E-A5DAA44290A8}" dt="2023-05-16T14:10:16.100" v="85" actId="478"/>
          <ac:picMkLst>
            <pc:docMk/>
            <pc:sldMk cId="0" sldId="256"/>
            <ac:picMk id="34" creationId="{959C2727-DFE0-A273-4259-3ECD1AD57ACC}"/>
          </ac:picMkLst>
        </pc:picChg>
        <pc:picChg chg="add del mod">
          <ac:chgData name="Nicodème Germeau" userId="c4c7fc02-b1c8-49b4-aa77-9a2b9fdb9021" providerId="ADAL" clId="{0D4FFB71-2D85-44EE-B49E-A5DAA44290A8}" dt="2023-05-16T14:35:26.297" v="98" actId="478"/>
          <ac:picMkLst>
            <pc:docMk/>
            <pc:sldMk cId="0" sldId="256"/>
            <ac:picMk id="36" creationId="{644D4FD9-A54E-233C-EF77-C4B44E1ACF9A}"/>
          </ac:picMkLst>
        </pc:picChg>
        <pc:picChg chg="add del mod">
          <ac:chgData name="Nicodème Germeau" userId="c4c7fc02-b1c8-49b4-aa77-9a2b9fdb9021" providerId="ADAL" clId="{0D4FFB71-2D85-44EE-B49E-A5DAA44290A8}" dt="2023-05-16T14:34:56.465" v="92" actId="478"/>
          <ac:picMkLst>
            <pc:docMk/>
            <pc:sldMk cId="0" sldId="256"/>
            <ac:picMk id="38" creationId="{84483380-F430-DC22-9098-509482808AF4}"/>
          </ac:picMkLst>
        </pc:picChg>
        <pc:picChg chg="add del mod">
          <ac:chgData name="Nicodème Germeau" userId="c4c7fc02-b1c8-49b4-aa77-9a2b9fdb9021" providerId="ADAL" clId="{0D4FFB71-2D85-44EE-B49E-A5DAA44290A8}" dt="2023-05-16T14:36:39.319" v="104" actId="478"/>
          <ac:picMkLst>
            <pc:docMk/>
            <pc:sldMk cId="0" sldId="256"/>
            <ac:picMk id="40" creationId="{D55925A9-BB33-1B9F-A91F-A8D8DD158064}"/>
          </ac:picMkLst>
        </pc:picChg>
        <pc:picChg chg="add mod">
          <ac:chgData name="Nicodème Germeau" userId="c4c7fc02-b1c8-49b4-aa77-9a2b9fdb9021" providerId="ADAL" clId="{0D4FFB71-2D85-44EE-B49E-A5DAA44290A8}" dt="2023-05-16T15:00:33.789" v="555" actId="1037"/>
          <ac:picMkLst>
            <pc:docMk/>
            <pc:sldMk cId="0" sldId="256"/>
            <ac:picMk id="42" creationId="{50479E9A-0059-2FD2-B700-E06493361C38}"/>
          </ac:picMkLst>
        </pc:picChg>
        <pc:picChg chg="add mod">
          <ac:chgData name="Nicodème Germeau" userId="c4c7fc02-b1c8-49b4-aa77-9a2b9fdb9021" providerId="ADAL" clId="{0D4FFB71-2D85-44EE-B49E-A5DAA44290A8}" dt="2023-05-16T14:58:35.350" v="526" actId="1076"/>
          <ac:picMkLst>
            <pc:docMk/>
            <pc:sldMk cId="0" sldId="256"/>
            <ac:picMk id="44" creationId="{BCD2BA7F-6FDC-6379-DF53-85758D604614}"/>
          </ac:picMkLst>
        </pc:picChg>
      </pc:sldChg>
      <pc:sldChg chg="addSp delSp modSp mod">
        <pc:chgData name="Nicodème Germeau" userId="c4c7fc02-b1c8-49b4-aa77-9a2b9fdb9021" providerId="ADAL" clId="{0D4FFB71-2D85-44EE-B49E-A5DAA44290A8}" dt="2023-05-16T14:56:49.394" v="503" actId="207"/>
        <pc:sldMkLst>
          <pc:docMk/>
          <pc:sldMk cId="0" sldId="257"/>
        </pc:sldMkLst>
        <pc:spChg chg="add del mod">
          <ac:chgData name="Nicodème Germeau" userId="c4c7fc02-b1c8-49b4-aa77-9a2b9fdb9021" providerId="ADAL" clId="{0D4FFB71-2D85-44EE-B49E-A5DAA44290A8}" dt="2023-05-16T14:43:25.643" v="158"/>
          <ac:spMkLst>
            <pc:docMk/>
            <pc:sldMk cId="0" sldId="257"/>
            <ac:spMk id="5" creationId="{7F23E468-E766-CF76-FC17-B8454C3798CF}"/>
          </ac:spMkLst>
        </pc:spChg>
        <pc:spChg chg="add mod">
          <ac:chgData name="Nicodème Germeau" userId="c4c7fc02-b1c8-49b4-aa77-9a2b9fdb9021" providerId="ADAL" clId="{0D4FFB71-2D85-44EE-B49E-A5DAA44290A8}" dt="2023-05-16T14:56:49.394" v="503" actId="207"/>
          <ac:spMkLst>
            <pc:docMk/>
            <pc:sldMk cId="0" sldId="257"/>
            <ac:spMk id="6" creationId="{3C84CB2A-C277-AA9E-8C2D-024D84354F50}"/>
          </ac:spMkLst>
        </pc:spChg>
      </pc:sldChg>
    </pc:docChg>
  </pc:docChgLst>
  <pc:docChgLst>
    <pc:chgData name="Anne-Laure Cadji" userId="S::anne-laure.cadji@uclouvain.be::9283fb9e-4550-4d60-a5d8-6f45664b8417" providerId="AD" clId="Web-{954D1EB2-1D62-4EA3-8E9D-F60E647BCB47}"/>
    <pc:docChg chg="modSld">
      <pc:chgData name="Anne-Laure Cadji" userId="S::anne-laure.cadji@uclouvain.be::9283fb9e-4550-4d60-a5d8-6f45664b8417" providerId="AD" clId="Web-{954D1EB2-1D62-4EA3-8E9D-F60E647BCB47}" dt="2023-05-23T07:58:51.483" v="5" actId="20577"/>
      <pc:docMkLst>
        <pc:docMk/>
      </pc:docMkLst>
      <pc:sldChg chg="modSp">
        <pc:chgData name="Anne-Laure Cadji" userId="S::anne-laure.cadji@uclouvain.be::9283fb9e-4550-4d60-a5d8-6f45664b8417" providerId="AD" clId="Web-{954D1EB2-1D62-4EA3-8E9D-F60E647BCB47}" dt="2023-05-23T07:58:51.483" v="5" actId="20577"/>
        <pc:sldMkLst>
          <pc:docMk/>
          <pc:sldMk cId="0" sldId="257"/>
        </pc:sldMkLst>
        <pc:spChg chg="mod">
          <ac:chgData name="Anne-Laure Cadji" userId="S::anne-laure.cadji@uclouvain.be::9283fb9e-4550-4d60-a5d8-6f45664b8417" providerId="AD" clId="Web-{954D1EB2-1D62-4EA3-8E9D-F60E647BCB47}" dt="2023-05-23T07:58:51.483" v="5" actId="20577"/>
          <ac:spMkLst>
            <pc:docMk/>
            <pc:sldMk cId="0" sldId="257"/>
            <ac:spMk id="6" creationId="{3C84CB2A-C277-AA9E-8C2D-024D84354F50}"/>
          </ac:spMkLst>
        </pc:spChg>
      </pc:sldChg>
    </pc:docChg>
  </pc:docChgLst>
  <pc:docChgLst>
    <pc:chgData name="Anne-Laure Cadji" userId="S::anne-laure.cadji@uclouvain.be::9283fb9e-4550-4d60-a5d8-6f45664b8417" providerId="AD" clId="Web-{6F66CBCC-B180-423D-BD49-520075A6ABB0}"/>
    <pc:docChg chg="modSld">
      <pc:chgData name="Anne-Laure Cadji" userId="S::anne-laure.cadji@uclouvain.be::9283fb9e-4550-4d60-a5d8-6f45664b8417" providerId="AD" clId="Web-{6F66CBCC-B180-423D-BD49-520075A6ABB0}" dt="2023-05-23T08:00:27.084" v="13" actId="20577"/>
      <pc:docMkLst>
        <pc:docMk/>
      </pc:docMkLst>
      <pc:sldChg chg="modSp">
        <pc:chgData name="Anne-Laure Cadji" userId="S::anne-laure.cadji@uclouvain.be::9283fb9e-4550-4d60-a5d8-6f45664b8417" providerId="AD" clId="Web-{6F66CBCC-B180-423D-BD49-520075A6ABB0}" dt="2023-05-23T08:00:27.084" v="13" actId="20577"/>
        <pc:sldMkLst>
          <pc:docMk/>
          <pc:sldMk cId="0" sldId="257"/>
        </pc:sldMkLst>
        <pc:spChg chg="mod">
          <ac:chgData name="Anne-Laure Cadji" userId="S::anne-laure.cadji@uclouvain.be::9283fb9e-4550-4d60-a5d8-6f45664b8417" providerId="AD" clId="Web-{6F66CBCC-B180-423D-BD49-520075A6ABB0}" dt="2023-05-23T08:00:27.084" v="13" actId="20577"/>
          <ac:spMkLst>
            <pc:docMk/>
            <pc:sldMk cId="0" sldId="257"/>
            <ac:spMk id="6" creationId="{3C84CB2A-C277-AA9E-8C2D-024D84354F50}"/>
          </ac:spMkLst>
        </pc:spChg>
      </pc:sldChg>
    </pc:docChg>
  </pc:docChgLst>
  <pc:docChgLst>
    <pc:chgData name="Anne-Laure Cadji" userId="S::anne-laure.cadji@uclouvain.be::9283fb9e-4550-4d60-a5d8-6f45664b8417" providerId="AD" clId="Web-{6D275633-0E5F-7854-BE95-229AF7DDF205}"/>
    <pc:docChg chg="modSld">
      <pc:chgData name="Anne-Laure Cadji" userId="S::anne-laure.cadji@uclouvain.be::9283fb9e-4550-4d60-a5d8-6f45664b8417" providerId="AD" clId="Web-{6D275633-0E5F-7854-BE95-229AF7DDF205}" dt="2023-05-22T13:11:28.160" v="325" actId="20577"/>
      <pc:docMkLst>
        <pc:docMk/>
      </pc:docMkLst>
      <pc:sldChg chg="modSp">
        <pc:chgData name="Anne-Laure Cadji" userId="S::anne-laure.cadji@uclouvain.be::9283fb9e-4550-4d60-a5d8-6f45664b8417" providerId="AD" clId="Web-{6D275633-0E5F-7854-BE95-229AF7DDF205}" dt="2023-05-22T13:11:28.160" v="325" actId="20577"/>
        <pc:sldMkLst>
          <pc:docMk/>
          <pc:sldMk cId="0" sldId="257"/>
        </pc:sldMkLst>
        <pc:spChg chg="mod">
          <ac:chgData name="Anne-Laure Cadji" userId="S::anne-laure.cadji@uclouvain.be::9283fb9e-4550-4d60-a5d8-6f45664b8417" providerId="AD" clId="Web-{6D275633-0E5F-7854-BE95-229AF7DDF205}" dt="2023-05-22T13:11:28.160" v="325" actId="20577"/>
          <ac:spMkLst>
            <pc:docMk/>
            <pc:sldMk cId="0" sldId="257"/>
            <ac:spMk id="6" creationId="{3C84CB2A-C277-AA9E-8C2D-024D84354F50}"/>
          </ac:spMkLst>
        </pc:spChg>
      </pc:sldChg>
    </pc:docChg>
  </pc:docChgLst>
  <pc:docChgLst>
    <pc:chgData name="Nicodème Germeau" userId="S::nicodeme.germeau@uclouvain.be::72aea237-a97d-47c6-a9d2-7fc64de3de07" providerId="AD" clId="Web-{5B86C25E-2820-0991-1298-D68F972BBF54}"/>
    <pc:docChg chg="modSld">
      <pc:chgData name="Nicodème Germeau" userId="S::nicodeme.germeau@uclouvain.be::72aea237-a97d-47c6-a9d2-7fc64de3de07" providerId="AD" clId="Web-{5B86C25E-2820-0991-1298-D68F972BBF54}" dt="2023-05-22T08:25:14.474" v="99" actId="1076"/>
      <pc:docMkLst>
        <pc:docMk/>
      </pc:docMkLst>
      <pc:sldChg chg="modSp">
        <pc:chgData name="Nicodème Germeau" userId="S::nicodeme.germeau@uclouvain.be::72aea237-a97d-47c6-a9d2-7fc64de3de07" providerId="AD" clId="Web-{5B86C25E-2820-0991-1298-D68F972BBF54}" dt="2023-05-22T08:25:14.474" v="99" actId="1076"/>
        <pc:sldMkLst>
          <pc:docMk/>
          <pc:sldMk cId="0" sldId="257"/>
        </pc:sldMkLst>
        <pc:spChg chg="mod">
          <ac:chgData name="Nicodème Germeau" userId="S::nicodeme.germeau@uclouvain.be::72aea237-a97d-47c6-a9d2-7fc64de3de07" providerId="AD" clId="Web-{5B86C25E-2820-0991-1298-D68F972BBF54}" dt="2023-05-22T08:25:14.474" v="99" actId="1076"/>
          <ac:spMkLst>
            <pc:docMk/>
            <pc:sldMk cId="0" sldId="257"/>
            <ac:spMk id="6" creationId="{3C84CB2A-C277-AA9E-8C2D-024D84354F50}"/>
          </ac:spMkLst>
        </pc:spChg>
      </pc:sldChg>
    </pc:docChg>
  </pc:docChgLst>
  <pc:docChgLst>
    <pc:chgData name="Nicodème Germeau" userId="S::nicodeme.germeau@uclouvain.be::72aea237-a97d-47c6-a9d2-7fc64de3de07" providerId="AD" clId="Web-{F373310C-8B0D-A065-3DCE-6A048FD809B3}"/>
    <pc:docChg chg="modSld">
      <pc:chgData name="Nicodème Germeau" userId="S::nicodeme.germeau@uclouvain.be::72aea237-a97d-47c6-a9d2-7fc64de3de07" providerId="AD" clId="Web-{F373310C-8B0D-A065-3DCE-6A048FD809B3}" dt="2023-05-22T13:41:15.448" v="4" actId="20577"/>
      <pc:docMkLst>
        <pc:docMk/>
      </pc:docMkLst>
      <pc:sldChg chg="modSp">
        <pc:chgData name="Nicodème Germeau" userId="S::nicodeme.germeau@uclouvain.be::72aea237-a97d-47c6-a9d2-7fc64de3de07" providerId="AD" clId="Web-{F373310C-8B0D-A065-3DCE-6A048FD809B3}" dt="2023-05-22T13:41:15.448" v="4" actId="20577"/>
        <pc:sldMkLst>
          <pc:docMk/>
          <pc:sldMk cId="0" sldId="257"/>
        </pc:sldMkLst>
        <pc:spChg chg="mod">
          <ac:chgData name="Nicodème Germeau" userId="S::nicodeme.germeau@uclouvain.be::72aea237-a97d-47c6-a9d2-7fc64de3de07" providerId="AD" clId="Web-{F373310C-8B0D-A065-3DCE-6A048FD809B3}" dt="2023-05-22T13:41:15.448" v="4" actId="20577"/>
          <ac:spMkLst>
            <pc:docMk/>
            <pc:sldMk cId="0" sldId="257"/>
            <ac:spMk id="6" creationId="{3C84CB2A-C277-AA9E-8C2D-024D84354F5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15F19D-D712-4040-A143-E2371174F82A}" type="datetimeFigureOut">
              <a:rPr lang="fr-FR" smtClean="0"/>
              <a:t>27/07/2023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E89DFD-BA3D-1F44-A7EC-654304CEF103}" type="slidenum">
              <a:rPr lang="fr-FR" smtClean="0"/>
              <a:t>‹#›</a:t>
            </a:fld>
            <a:endParaRPr lang="fr-FR"/>
          </a:p>
        </p:txBody>
      </p:sp>
    </p:spTree>
    <p:extLst>
      <p:ext uri="{BB962C8B-B14F-4D97-AF65-F5344CB8AC3E}">
        <p14:creationId xmlns:p14="http://schemas.microsoft.com/office/powerpoint/2010/main" val="458997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a:solidFill>
                  <a:srgbClr val="000000"/>
                </a:solidFill>
                <a:effectLst/>
                <a:latin typeface="Calibri" panose="020F0502020204030204" pitchFamily="34" charset="0"/>
              </a:rPr>
              <a:t>Recently, similar to most cities in developed countries, there has been a steady decline in total water demand in many cities in Wallonia. And while this trend seems beneficial for water conservation, it reduces the revenue of utility companies and increases difficulties in maintaining operation.  </a:t>
            </a:r>
          </a:p>
          <a:p>
            <a:endParaRPr lang="en-US"/>
          </a:p>
          <a:p>
            <a:r>
              <a:rPr lang="en-US"/>
              <a:t>(Click) </a:t>
            </a:r>
            <a:endParaRPr lang="en-GB"/>
          </a:p>
        </p:txBody>
      </p:sp>
      <p:sp>
        <p:nvSpPr>
          <p:cNvPr id="4" name="Slide Number Placeholder 3"/>
          <p:cNvSpPr>
            <a:spLocks noGrp="1"/>
          </p:cNvSpPr>
          <p:nvPr>
            <p:ph type="sldNum" sz="quarter" idx="5"/>
          </p:nvPr>
        </p:nvSpPr>
        <p:spPr/>
        <p:txBody>
          <a:bodyPr/>
          <a:lstStyle/>
          <a:p>
            <a:fld id="{54AA4394-589C-4DA2-940E-643757833A9E}" type="slidenum">
              <a:rPr lang="en-GB" smtClean="0"/>
              <a:t>2</a:t>
            </a:fld>
            <a:endParaRPr lang="en-GB"/>
          </a:p>
        </p:txBody>
      </p:sp>
    </p:spTree>
    <p:extLst>
      <p:ext uri="{BB962C8B-B14F-4D97-AF65-F5344CB8AC3E}">
        <p14:creationId xmlns:p14="http://schemas.microsoft.com/office/powerpoint/2010/main" val="15386160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when exploring the data, </a:t>
            </a:r>
          </a:p>
          <a:p>
            <a:r>
              <a:rPr lang="en-US"/>
              <a:t>we saw that there is a seasonal pattern in the region. Most previous studies in other regions reported lower water consumption during winter months and higher water consumption during the hot and dry summers. But in our case, it is opposite with higher water consumption in winter months and a big drop in water use in July.</a:t>
            </a:r>
          </a:p>
          <a:p>
            <a:endParaRPr lang="en-US"/>
          </a:p>
          <a:p>
            <a:r>
              <a:rPr lang="en-US"/>
              <a:t>This is coincide with a sudden rise in the number of people leaving home for the summer holiday. </a:t>
            </a:r>
          </a:p>
          <a:p>
            <a:endParaRPr lang="en-US"/>
          </a:p>
          <a:p>
            <a:r>
              <a:rPr lang="en-US"/>
              <a:t>(Click)</a:t>
            </a:r>
            <a:endParaRPr lang="en-GB"/>
          </a:p>
        </p:txBody>
      </p:sp>
      <p:sp>
        <p:nvSpPr>
          <p:cNvPr id="4" name="Slide Number Placeholder 3"/>
          <p:cNvSpPr>
            <a:spLocks noGrp="1"/>
          </p:cNvSpPr>
          <p:nvPr>
            <p:ph type="sldNum" sz="quarter" idx="5"/>
          </p:nvPr>
        </p:nvSpPr>
        <p:spPr/>
        <p:txBody>
          <a:bodyPr/>
          <a:lstStyle/>
          <a:p>
            <a:fld id="{54AA4394-589C-4DA2-940E-643757833A9E}" type="slidenum">
              <a:rPr lang="en-GB" smtClean="0"/>
              <a:t>11</a:t>
            </a:fld>
            <a:endParaRPr lang="en-GB"/>
          </a:p>
        </p:txBody>
      </p:sp>
    </p:spTree>
    <p:extLst>
      <p:ext uri="{BB962C8B-B14F-4D97-AF65-F5344CB8AC3E}">
        <p14:creationId xmlns:p14="http://schemas.microsoft.com/office/powerpoint/2010/main" val="25665940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here we have the recorded daily water demand in grey and the predicted values from our model in blue. Our model fit quite well for both training and validation period.</a:t>
            </a:r>
          </a:p>
          <a:p>
            <a:endParaRPr lang="en-US"/>
          </a:p>
          <a:p>
            <a:r>
              <a:rPr lang="en-US"/>
              <a:t>(Click) </a:t>
            </a:r>
            <a:endParaRPr lang="en-GB"/>
          </a:p>
        </p:txBody>
      </p:sp>
      <p:sp>
        <p:nvSpPr>
          <p:cNvPr id="4" name="Slide Number Placeholder 3"/>
          <p:cNvSpPr>
            <a:spLocks noGrp="1"/>
          </p:cNvSpPr>
          <p:nvPr>
            <p:ph type="sldNum" sz="quarter" idx="5"/>
          </p:nvPr>
        </p:nvSpPr>
        <p:spPr/>
        <p:txBody>
          <a:bodyPr/>
          <a:lstStyle/>
          <a:p>
            <a:fld id="{54AA4394-589C-4DA2-940E-643757833A9E}" type="slidenum">
              <a:rPr lang="en-GB" smtClean="0"/>
              <a:t>12</a:t>
            </a:fld>
            <a:endParaRPr lang="en-GB"/>
          </a:p>
        </p:txBody>
      </p:sp>
    </p:spTree>
    <p:extLst>
      <p:ext uri="{BB962C8B-B14F-4D97-AF65-F5344CB8AC3E}">
        <p14:creationId xmlns:p14="http://schemas.microsoft.com/office/powerpoint/2010/main" val="1524123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for the scenario analysis, we considered two weather scenarios. The first one is the summer of 2000 when we have an exceptional cool and wet summer. And the second one is the weather of 2018 summer, when we have a long period of heatwave with no rainfall. </a:t>
            </a:r>
          </a:p>
          <a:p>
            <a:endParaRPr lang="en-US"/>
          </a:p>
          <a:p>
            <a:r>
              <a:rPr lang="en-US"/>
              <a:t>And since this analysis was carried out in 2020 when we have the COVID travel restriction, so we considered also different travel scenarios, business as usual, or less than usual.</a:t>
            </a:r>
          </a:p>
          <a:p>
            <a:endParaRPr lang="en-US"/>
          </a:p>
          <a:p>
            <a:r>
              <a:rPr lang="en-US"/>
              <a:t>And we saw that the potential differences in daily demand between  travel scenarios are quite marginal. However, we saw a potential increase in daily demand up to 18% after around a month of constant heatwave and no rainfall.</a:t>
            </a:r>
            <a:endParaRPr lang="en-GB"/>
          </a:p>
        </p:txBody>
      </p:sp>
      <p:sp>
        <p:nvSpPr>
          <p:cNvPr id="4" name="Slide Number Placeholder 3"/>
          <p:cNvSpPr>
            <a:spLocks noGrp="1"/>
          </p:cNvSpPr>
          <p:nvPr>
            <p:ph type="sldNum" sz="quarter" idx="5"/>
          </p:nvPr>
        </p:nvSpPr>
        <p:spPr/>
        <p:txBody>
          <a:bodyPr/>
          <a:lstStyle/>
          <a:p>
            <a:fld id="{54AA4394-589C-4DA2-940E-643757833A9E}" type="slidenum">
              <a:rPr lang="en-GB" smtClean="0"/>
              <a:t>13</a:t>
            </a:fld>
            <a:endParaRPr lang="en-GB"/>
          </a:p>
        </p:txBody>
      </p:sp>
    </p:spTree>
    <p:extLst>
      <p:ext uri="{BB962C8B-B14F-4D97-AF65-F5344CB8AC3E}">
        <p14:creationId xmlns:p14="http://schemas.microsoft.com/office/powerpoint/2010/main" val="21827365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analysis, we used data with various spatial resolutions from the household level to the municipal level.</a:t>
            </a:r>
          </a:p>
          <a:p>
            <a:endParaRPr lang="en-US"/>
          </a:p>
          <a:p>
            <a:r>
              <a:rPr lang="en-US"/>
              <a:t>First, we made a list of synthetic families in 2025, 2030, 2035, and 2040 and their size for each statistical unit.</a:t>
            </a:r>
          </a:p>
          <a:p>
            <a:endParaRPr lang="en-US"/>
          </a:p>
          <a:p>
            <a:r>
              <a:rPr lang="en-US"/>
              <a:t>Then we used Bayesian network model to sampling for the household composition. And then we combined all that with the urbanization and rainwater use scenarios.</a:t>
            </a:r>
          </a:p>
          <a:p>
            <a:endParaRPr lang="en-US"/>
          </a:p>
          <a:p>
            <a:r>
              <a:rPr lang="en-US"/>
              <a:t>And finally, we used the annual household water use function which was developed in our first analysis to calculate the demand of each family before aggregating them to have the figure for the region.</a:t>
            </a:r>
          </a:p>
          <a:p>
            <a:endParaRPr lang="en-US"/>
          </a:p>
          <a:p>
            <a:r>
              <a:rPr lang="en-US"/>
              <a:t>(Click)</a:t>
            </a:r>
            <a:endParaRPr lang="en-GB"/>
          </a:p>
        </p:txBody>
      </p:sp>
      <p:sp>
        <p:nvSpPr>
          <p:cNvPr id="4" name="Slide Number Placeholder 3"/>
          <p:cNvSpPr>
            <a:spLocks noGrp="1"/>
          </p:cNvSpPr>
          <p:nvPr>
            <p:ph type="sldNum" sz="quarter" idx="5"/>
          </p:nvPr>
        </p:nvSpPr>
        <p:spPr/>
        <p:txBody>
          <a:bodyPr/>
          <a:lstStyle/>
          <a:p>
            <a:fld id="{54AA4394-589C-4DA2-940E-643757833A9E}" type="slidenum">
              <a:rPr lang="en-GB" smtClean="0"/>
              <a:t>14</a:t>
            </a:fld>
            <a:endParaRPr lang="en-GB"/>
          </a:p>
        </p:txBody>
      </p:sp>
    </p:spTree>
    <p:extLst>
      <p:ext uri="{BB962C8B-B14F-4D97-AF65-F5344CB8AC3E}">
        <p14:creationId xmlns:p14="http://schemas.microsoft.com/office/powerpoint/2010/main" val="25614764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we look at the household level or individual level, however, we saw a quite clear reduction in water consumption between 2010 and 2015, and then follow by a slightly less decrease between 2015 and 2019.</a:t>
            </a:r>
          </a:p>
          <a:p>
            <a:endParaRPr lang="en-US"/>
          </a:p>
          <a:p>
            <a:r>
              <a:rPr lang="en-US"/>
              <a:t>And our hypothesis for why this decreasing trend did not translate to an aggregated level such as municipality is that</a:t>
            </a:r>
          </a:p>
          <a:p>
            <a:endParaRPr lang="en-US"/>
          </a:p>
          <a:p>
            <a:r>
              <a:rPr lang="en-GB"/>
              <a:t>(Click)</a:t>
            </a:r>
            <a:endParaRPr lang="en-US"/>
          </a:p>
        </p:txBody>
      </p:sp>
      <p:sp>
        <p:nvSpPr>
          <p:cNvPr id="4" name="Slide Number Placeholder 3"/>
          <p:cNvSpPr>
            <a:spLocks noGrp="1"/>
          </p:cNvSpPr>
          <p:nvPr>
            <p:ph type="sldNum" sz="quarter" idx="5"/>
          </p:nvPr>
        </p:nvSpPr>
        <p:spPr/>
        <p:txBody>
          <a:bodyPr/>
          <a:lstStyle/>
          <a:p>
            <a:fld id="{54AA4394-589C-4DA2-940E-643757833A9E}" type="slidenum">
              <a:rPr lang="en-GB" smtClean="0"/>
              <a:t>15</a:t>
            </a:fld>
            <a:endParaRPr lang="en-GB"/>
          </a:p>
        </p:txBody>
      </p:sp>
    </p:spTree>
    <p:extLst>
      <p:ext uri="{BB962C8B-B14F-4D97-AF65-F5344CB8AC3E}">
        <p14:creationId xmlns:p14="http://schemas.microsoft.com/office/powerpoint/2010/main" val="14983940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While each family consumes less over time, the number of families has actually increase during the same period.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Not only that, there has also been a shift in family structure in the region with an increase in the share single-member families which are often less water efficient than bigger household.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(Click)   </a:t>
            </a:r>
          </a:p>
          <a:p>
            <a:endParaRPr lang="en-GB"/>
          </a:p>
        </p:txBody>
      </p:sp>
      <p:sp>
        <p:nvSpPr>
          <p:cNvPr id="4" name="Slide Number Placeholder 3"/>
          <p:cNvSpPr>
            <a:spLocks noGrp="1"/>
          </p:cNvSpPr>
          <p:nvPr>
            <p:ph type="sldNum" sz="quarter" idx="5"/>
          </p:nvPr>
        </p:nvSpPr>
        <p:spPr/>
        <p:txBody>
          <a:bodyPr/>
          <a:lstStyle/>
          <a:p>
            <a:fld id="{54AA4394-589C-4DA2-940E-643757833A9E}" type="slidenum">
              <a:rPr lang="en-GB" smtClean="0"/>
              <a:t>16</a:t>
            </a:fld>
            <a:endParaRPr lang="en-GB"/>
          </a:p>
        </p:txBody>
      </p:sp>
    </p:spTree>
    <p:extLst>
      <p:ext uri="{BB962C8B-B14F-4D97-AF65-F5344CB8AC3E}">
        <p14:creationId xmlns:p14="http://schemas.microsoft.com/office/powerpoint/2010/main" val="3775891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moving on to our prediction water demand until 2040. </a:t>
            </a:r>
          </a:p>
          <a:p>
            <a:endParaRPr lang="en-US" dirty="0"/>
          </a:p>
          <a:p>
            <a:r>
              <a:rPr lang="en-US" dirty="0"/>
              <a:t>We have made the forecast for four different urbanization scenarios, with two business as usual with low and high development demand, and two other scenarios which favor the densification process over expansion. </a:t>
            </a:r>
          </a:p>
          <a:p>
            <a:endParaRPr lang="en-US" dirty="0"/>
          </a:p>
          <a:p>
            <a:r>
              <a:rPr lang="en-US" dirty="0"/>
              <a:t>Results from these scenarios are quite similar to each other.</a:t>
            </a:r>
          </a:p>
          <a:p>
            <a:endParaRPr lang="en-US" dirty="0"/>
          </a:p>
          <a:p>
            <a:r>
              <a:rPr lang="en-US" dirty="0"/>
              <a:t>Additionally, we also considered four different water use scenarios, business as usual, and small increase in rainwater tank rates from 0.8 to 1.2 percent annually. Higher increasing rate of rainwater tank suggest a lower water demand.</a:t>
            </a:r>
          </a:p>
          <a:p>
            <a:endParaRPr lang="en-US" dirty="0"/>
          </a:p>
          <a:p>
            <a:r>
              <a:rPr lang="en-US" dirty="0"/>
              <a:t>All our urbanization and rainwater use scenarios suggest an increase in water demand up to 17% between 2020 and 2040. And since all tested scenarios suggested an upward trend in demand, the explanation for this increasing should be the shifted in demographic that we have discussed before.</a:t>
            </a:r>
            <a:endParaRPr lang="en-GB" dirty="0"/>
          </a:p>
        </p:txBody>
      </p:sp>
      <p:sp>
        <p:nvSpPr>
          <p:cNvPr id="4" name="Slide Number Placeholder 3"/>
          <p:cNvSpPr>
            <a:spLocks noGrp="1"/>
          </p:cNvSpPr>
          <p:nvPr>
            <p:ph type="sldNum" sz="quarter" idx="5"/>
          </p:nvPr>
        </p:nvSpPr>
        <p:spPr/>
        <p:txBody>
          <a:bodyPr/>
          <a:lstStyle/>
          <a:p>
            <a:fld id="{54AA4394-589C-4DA2-940E-643757833A9E}" type="slidenum">
              <a:rPr lang="en-GB" smtClean="0"/>
              <a:t>17</a:t>
            </a:fld>
            <a:endParaRPr lang="en-GB"/>
          </a:p>
        </p:txBody>
      </p:sp>
    </p:spTree>
    <p:extLst>
      <p:ext uri="{BB962C8B-B14F-4D97-AF65-F5344CB8AC3E}">
        <p14:creationId xmlns:p14="http://schemas.microsoft.com/office/powerpoint/2010/main" val="238529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So before going into details about our analysis, I would like to first present some background information regarding water tariffs.</a:t>
            </a:r>
          </a:p>
          <a:p>
            <a:r>
              <a:rPr lang="en-US" dirty="0"/>
              <a:t>- The water tariffs serve different and sometimes competitive purposes. It should help generate enough revenue for water companies to main stable production. </a:t>
            </a:r>
            <a:endParaRPr lang="en-US" dirty="0">
              <a:cs typeface="Calibri"/>
            </a:endParaRPr>
          </a:p>
          <a:p>
            <a:r>
              <a:rPr lang="en-US" dirty="0"/>
              <a:t>- And for the user, it should be affordable and equitable. </a:t>
            </a:r>
            <a:endParaRPr lang="en-US" dirty="0">
              <a:cs typeface="Calibri" panose="020F0502020204030204"/>
            </a:endParaRPr>
          </a:p>
          <a:p>
            <a:r>
              <a:rPr lang="en-US" dirty="0"/>
              <a:t>- And finally, it can be used as an instrument for promoting water conservation and increasing resource efficiency. </a:t>
            </a:r>
            <a:endParaRPr lang="en-US" dirty="0">
              <a:cs typeface="Calibri" panose="020F0502020204030204"/>
            </a:endParaRPr>
          </a:p>
          <a:p>
            <a:endParaRPr lang="en-US"/>
          </a:p>
          <a:p>
            <a:r>
              <a:rPr lang="en-US" dirty="0"/>
              <a:t>(Click)</a:t>
            </a:r>
            <a:endParaRPr lang="en-GB" dirty="0"/>
          </a:p>
        </p:txBody>
      </p:sp>
      <p:sp>
        <p:nvSpPr>
          <p:cNvPr id="4" name="Slide Number Placeholder 3"/>
          <p:cNvSpPr>
            <a:spLocks noGrp="1"/>
          </p:cNvSpPr>
          <p:nvPr>
            <p:ph type="sldNum" sz="quarter" idx="5"/>
          </p:nvPr>
        </p:nvSpPr>
        <p:spPr/>
        <p:txBody>
          <a:bodyPr/>
          <a:lstStyle/>
          <a:p>
            <a:fld id="{54AA4394-589C-4DA2-940E-643757833A9E}" type="slidenum">
              <a:rPr lang="en-GB" smtClean="0"/>
              <a:t>18</a:t>
            </a:fld>
            <a:endParaRPr lang="en-GB"/>
          </a:p>
        </p:txBody>
      </p:sp>
    </p:spTree>
    <p:extLst>
      <p:ext uri="{BB962C8B-B14F-4D97-AF65-F5344CB8AC3E}">
        <p14:creationId xmlns:p14="http://schemas.microsoft.com/office/powerpoint/2010/main" val="8321914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latin typeface="Calibri"/>
                <a:cs typeface="Calibri"/>
              </a:rPr>
              <a:t>At </a:t>
            </a:r>
            <a:r>
              <a:rPr lang="en-US" sz="1200" b="0" i="0" dirty="0">
                <a:solidFill>
                  <a:srgbClr val="000000"/>
                </a:solidFill>
                <a:effectLst/>
                <a:latin typeface="Calibri"/>
                <a:cs typeface="Calibri"/>
              </a:rPr>
              <a:t>the moment</a:t>
            </a:r>
            <a:r>
              <a:rPr lang="en-US" dirty="0">
                <a:solidFill>
                  <a:srgbClr val="000000"/>
                </a:solidFill>
                <a:latin typeface="Calibri"/>
                <a:cs typeface="Calibri"/>
              </a:rPr>
              <a:t>,</a:t>
            </a:r>
            <a:r>
              <a:rPr lang="en-US" sz="1200" b="0" i="0" dirty="0">
                <a:solidFill>
                  <a:srgbClr val="000000"/>
                </a:solidFill>
                <a:effectLst/>
                <a:latin typeface="Calibri"/>
                <a:cs typeface="Calibri"/>
              </a:rPr>
              <a:t> </a:t>
            </a:r>
            <a:r>
              <a:rPr lang="en-US" dirty="0">
                <a:solidFill>
                  <a:srgbClr val="000000"/>
                </a:solidFill>
                <a:latin typeface="Calibri"/>
                <a:cs typeface="Calibri"/>
              </a:rPr>
              <a:t>most </a:t>
            </a:r>
            <a:r>
              <a:rPr lang="en-US" sz="1200" b="0" i="0" dirty="0">
                <a:solidFill>
                  <a:srgbClr val="000000"/>
                </a:solidFill>
                <a:effectLst/>
                <a:latin typeface="Calibri"/>
                <a:cs typeface="Calibri"/>
              </a:rPr>
              <a:t>water </a:t>
            </a:r>
            <a:r>
              <a:rPr lang="en-US" dirty="0">
                <a:solidFill>
                  <a:srgbClr val="000000"/>
                </a:solidFill>
                <a:latin typeface="Calibri"/>
                <a:cs typeface="Calibri"/>
              </a:rPr>
              <a:t>tariffs</a:t>
            </a:r>
            <a:r>
              <a:rPr lang="en-US" sz="1200" b="0" i="0" dirty="0">
                <a:solidFill>
                  <a:srgbClr val="000000"/>
                </a:solidFill>
                <a:effectLst/>
                <a:latin typeface="Calibri"/>
                <a:cs typeface="Calibri"/>
              </a:rPr>
              <a:t> </a:t>
            </a:r>
            <a:r>
              <a:rPr lang="en-US" dirty="0">
                <a:solidFill>
                  <a:srgbClr val="000000"/>
                </a:solidFill>
                <a:latin typeface="Calibri"/>
                <a:cs typeface="Calibri"/>
              </a:rPr>
              <a:t>in the world generally contain</a:t>
            </a:r>
            <a:r>
              <a:rPr lang="en-US" sz="1200" b="0" i="0" dirty="0">
                <a:solidFill>
                  <a:srgbClr val="000000"/>
                </a:solidFill>
                <a:effectLst/>
                <a:latin typeface="Calibri"/>
                <a:cs typeface="Calibri"/>
              </a:rPr>
              <a:t> 2 parts</a:t>
            </a:r>
            <a:r>
              <a:rPr lang="en-US" dirty="0">
                <a:solidFill>
                  <a:srgbClr val="000000"/>
                </a:solidFill>
                <a:latin typeface="Calibri"/>
                <a:cs typeface="Calibri"/>
              </a:rPr>
              <a:t>:</a:t>
            </a:r>
            <a:r>
              <a:rPr lang="en-US" sz="1200" b="0" i="0" dirty="0">
                <a:solidFill>
                  <a:srgbClr val="000000"/>
                </a:solidFill>
                <a:effectLst/>
                <a:latin typeface="Calibri"/>
                <a:cs typeface="Calibri"/>
              </a:rPr>
              <a:t> the first one is </a:t>
            </a:r>
            <a:r>
              <a:rPr lang="en-US" dirty="0">
                <a:solidFill>
                  <a:srgbClr val="000000"/>
                </a:solidFill>
                <a:latin typeface="Calibri"/>
                <a:cs typeface="Calibri"/>
              </a:rPr>
              <a:t>a </a:t>
            </a:r>
            <a:r>
              <a:rPr lang="en-US" sz="1200" b="0" i="0" dirty="0">
                <a:solidFill>
                  <a:srgbClr val="000000"/>
                </a:solidFill>
                <a:effectLst/>
                <a:latin typeface="Calibri"/>
                <a:cs typeface="Calibri"/>
              </a:rPr>
              <a:t>fixed subscription </a:t>
            </a:r>
            <a:r>
              <a:rPr lang="en-US" dirty="0">
                <a:solidFill>
                  <a:srgbClr val="000000"/>
                </a:solidFill>
                <a:latin typeface="Calibri"/>
                <a:cs typeface="Calibri"/>
              </a:rPr>
              <a:t>fee</a:t>
            </a:r>
            <a:r>
              <a:rPr lang="en-US" sz="1200" b="0" i="0" dirty="0">
                <a:solidFill>
                  <a:srgbClr val="000000"/>
                </a:solidFill>
                <a:effectLst/>
                <a:latin typeface="Calibri"/>
                <a:cs typeface="Calibri"/>
              </a:rPr>
              <a:t> which </a:t>
            </a:r>
            <a:r>
              <a:rPr lang="en-US" dirty="0">
                <a:solidFill>
                  <a:srgbClr val="000000"/>
                </a:solidFill>
                <a:latin typeface="Calibri"/>
                <a:cs typeface="Calibri"/>
              </a:rPr>
              <a:t>often </a:t>
            </a:r>
            <a:r>
              <a:rPr lang="en-US" sz="1200" b="0" i="0" dirty="0">
                <a:solidFill>
                  <a:srgbClr val="000000"/>
                </a:solidFill>
                <a:effectLst/>
                <a:latin typeface="Calibri"/>
                <a:cs typeface="Calibri"/>
              </a:rPr>
              <a:t>is a fixed amount of money each household </a:t>
            </a:r>
            <a:r>
              <a:rPr lang="en-US" dirty="0">
                <a:solidFill>
                  <a:srgbClr val="000000"/>
                </a:solidFill>
                <a:latin typeface="Calibri"/>
                <a:cs typeface="Calibri"/>
              </a:rPr>
              <a:t>pay monthly or annually. And</a:t>
            </a:r>
            <a:r>
              <a:rPr lang="en-US" sz="1200" b="0" i="0" dirty="0">
                <a:solidFill>
                  <a:srgbClr val="000000"/>
                </a:solidFill>
                <a:effectLst/>
                <a:latin typeface="Calibri"/>
                <a:cs typeface="Calibri"/>
              </a:rPr>
              <a:t> the second part is the volumetric </a:t>
            </a:r>
            <a:r>
              <a:rPr lang="en-US" dirty="0">
                <a:solidFill>
                  <a:srgbClr val="000000"/>
                </a:solidFill>
                <a:latin typeface="Calibri"/>
                <a:cs typeface="Calibri"/>
              </a:rPr>
              <a:t>charge</a:t>
            </a:r>
            <a:r>
              <a:rPr lang="en-US" sz="1200" b="0" i="0" dirty="0">
                <a:solidFill>
                  <a:srgbClr val="000000"/>
                </a:solidFill>
                <a:effectLst/>
                <a:latin typeface="Calibri"/>
                <a:cs typeface="Calibri"/>
              </a:rPr>
              <a:t> depending on how much of water they consume</a:t>
            </a:r>
          </a:p>
          <a:p>
            <a:r>
              <a:rPr lang="en-US" dirty="0"/>
              <a:t>(Click)</a:t>
            </a:r>
            <a:endParaRPr lang="en-US" dirty="0">
              <a:cs typeface="Calibri"/>
            </a:endParaRPr>
          </a:p>
        </p:txBody>
      </p:sp>
      <p:sp>
        <p:nvSpPr>
          <p:cNvPr id="4" name="Slide Number Placeholder 3"/>
          <p:cNvSpPr>
            <a:spLocks noGrp="1"/>
          </p:cNvSpPr>
          <p:nvPr>
            <p:ph type="sldNum" sz="quarter" idx="5"/>
          </p:nvPr>
        </p:nvSpPr>
        <p:spPr/>
        <p:txBody>
          <a:bodyPr/>
          <a:lstStyle/>
          <a:p>
            <a:fld id="{54AA4394-589C-4DA2-940E-643757833A9E}" type="slidenum">
              <a:rPr lang="en-GB" smtClean="0"/>
              <a:t>19</a:t>
            </a:fld>
            <a:endParaRPr lang="en-GB"/>
          </a:p>
        </p:txBody>
      </p:sp>
    </p:spTree>
    <p:extLst>
      <p:ext uri="{BB962C8B-B14F-4D97-AF65-F5344CB8AC3E}">
        <p14:creationId xmlns:p14="http://schemas.microsoft.com/office/powerpoint/2010/main" val="22108332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latin typeface="Calibri"/>
                <a:cs typeface="Calibri"/>
              </a:rPr>
              <a:t>-</a:t>
            </a:r>
            <a:r>
              <a:rPr lang="en-US" sz="1800" b="0" i="0" dirty="0">
                <a:solidFill>
                  <a:srgbClr val="000000"/>
                </a:solidFill>
                <a:effectLst/>
                <a:latin typeface="Calibri"/>
                <a:cs typeface="Calibri"/>
              </a:rPr>
              <a:t>As for the volumetric charge, the most popular one at the moment is the increasing block tariff at the connection level</a:t>
            </a:r>
            <a:r>
              <a:rPr lang="en-US" sz="1800" dirty="0">
                <a:solidFill>
                  <a:srgbClr val="000000"/>
                </a:solidFill>
                <a:latin typeface="Calibri"/>
                <a:cs typeface="Calibri"/>
              </a:rPr>
              <a:t>. For</a:t>
            </a:r>
            <a:r>
              <a:rPr lang="en-US" sz="1800" b="0" i="0" dirty="0">
                <a:solidFill>
                  <a:srgbClr val="000000"/>
                </a:solidFill>
                <a:effectLst/>
                <a:latin typeface="Calibri"/>
                <a:cs typeface="Calibri"/>
              </a:rPr>
              <a:t> example here we have </a:t>
            </a:r>
            <a:r>
              <a:rPr lang="en-US" sz="1800" dirty="0">
                <a:solidFill>
                  <a:srgbClr val="000000"/>
                </a:solidFill>
                <a:latin typeface="Calibri"/>
                <a:cs typeface="Calibri"/>
              </a:rPr>
              <a:t>two</a:t>
            </a:r>
            <a:r>
              <a:rPr lang="en-US" sz="1800" b="0" i="0" dirty="0">
                <a:solidFill>
                  <a:srgbClr val="000000"/>
                </a:solidFill>
                <a:effectLst/>
                <a:latin typeface="Calibri"/>
                <a:cs typeface="Calibri"/>
              </a:rPr>
              <a:t> </a:t>
            </a:r>
            <a:r>
              <a:rPr lang="en-US" sz="1800" dirty="0">
                <a:solidFill>
                  <a:srgbClr val="000000"/>
                </a:solidFill>
                <a:latin typeface="Calibri"/>
                <a:cs typeface="Calibri"/>
              </a:rPr>
              <a:t>blocks:</a:t>
            </a:r>
            <a:r>
              <a:rPr lang="en-US" sz="1800" b="0" i="0" dirty="0">
                <a:solidFill>
                  <a:srgbClr val="000000"/>
                </a:solidFill>
                <a:effectLst/>
                <a:latin typeface="Calibri"/>
                <a:cs typeface="Calibri"/>
              </a:rPr>
              <a:t> the first one from zero to </a:t>
            </a:r>
            <a:r>
              <a:rPr lang="en-US" sz="1800" dirty="0">
                <a:solidFill>
                  <a:srgbClr val="000000"/>
                </a:solidFill>
                <a:latin typeface="Calibri"/>
                <a:cs typeface="Calibri"/>
              </a:rPr>
              <a:t>30 cubic meter with a subsidized unit price, </a:t>
            </a:r>
            <a:r>
              <a:rPr lang="en-US" sz="1800" b="0" i="0" dirty="0">
                <a:solidFill>
                  <a:srgbClr val="000000"/>
                </a:solidFill>
                <a:effectLst/>
                <a:latin typeface="Calibri"/>
                <a:cs typeface="Calibri"/>
              </a:rPr>
              <a:t>and the second one from 30 cubic meter and </a:t>
            </a:r>
            <a:r>
              <a:rPr lang="en-US" sz="1800" dirty="0">
                <a:solidFill>
                  <a:srgbClr val="000000"/>
                </a:solidFill>
                <a:latin typeface="Calibri"/>
                <a:cs typeface="Calibri"/>
              </a:rPr>
              <a:t>above with much </a:t>
            </a:r>
            <a:r>
              <a:rPr lang="en-US" sz="1800" b="0" i="0" dirty="0">
                <a:solidFill>
                  <a:srgbClr val="000000"/>
                </a:solidFill>
                <a:effectLst/>
                <a:latin typeface="Calibri"/>
                <a:cs typeface="Calibri"/>
              </a:rPr>
              <a:t>higher</a:t>
            </a:r>
            <a:r>
              <a:rPr lang="en-US" sz="1800" dirty="0">
                <a:solidFill>
                  <a:srgbClr val="000000"/>
                </a:solidFill>
                <a:latin typeface="Calibri"/>
                <a:cs typeface="Calibri"/>
              </a:rPr>
              <a:t> unit price. In</a:t>
            </a:r>
            <a:r>
              <a:rPr lang="en-US" sz="1800" b="0" i="0" dirty="0">
                <a:solidFill>
                  <a:srgbClr val="000000"/>
                </a:solidFill>
                <a:effectLst/>
                <a:latin typeface="Calibri"/>
                <a:cs typeface="Calibri"/>
              </a:rPr>
              <a:t> theory</a:t>
            </a:r>
            <a:r>
              <a:rPr lang="en-US" sz="1800" dirty="0">
                <a:solidFill>
                  <a:srgbClr val="000000"/>
                </a:solidFill>
                <a:latin typeface="Calibri"/>
                <a:cs typeface="Calibri"/>
              </a:rPr>
              <a:t>, this</a:t>
            </a:r>
            <a:r>
              <a:rPr lang="en-US" sz="1800" b="0" i="0" dirty="0">
                <a:solidFill>
                  <a:srgbClr val="000000"/>
                </a:solidFill>
                <a:effectLst/>
                <a:latin typeface="Calibri"/>
                <a:cs typeface="Calibri"/>
              </a:rPr>
              <a:t> </a:t>
            </a:r>
            <a:r>
              <a:rPr lang="en-US" sz="1800" dirty="0">
                <a:solidFill>
                  <a:srgbClr val="000000"/>
                </a:solidFill>
                <a:latin typeface="Calibri"/>
                <a:cs typeface="Calibri"/>
              </a:rPr>
              <a:t>tariffs are supposed to supports</a:t>
            </a:r>
            <a:r>
              <a:rPr lang="en-US" sz="1800" b="0" i="0" dirty="0">
                <a:solidFill>
                  <a:srgbClr val="000000"/>
                </a:solidFill>
                <a:effectLst/>
                <a:latin typeface="Calibri"/>
                <a:cs typeface="Calibri"/>
              </a:rPr>
              <a:t> </a:t>
            </a:r>
            <a:r>
              <a:rPr lang="en-US" sz="1800" dirty="0">
                <a:solidFill>
                  <a:srgbClr val="000000"/>
                </a:solidFill>
                <a:latin typeface="Calibri"/>
                <a:cs typeface="Calibri"/>
              </a:rPr>
              <a:t>of water conservation and also more beneficial for small consumers and low-income families. </a:t>
            </a:r>
            <a:endParaRPr lang="en-US" dirty="0"/>
          </a:p>
          <a:p>
            <a:r>
              <a:rPr lang="en-US" sz="1800" dirty="0">
                <a:solidFill>
                  <a:srgbClr val="000000"/>
                </a:solidFill>
                <a:latin typeface="Calibri"/>
                <a:cs typeface="Calibri"/>
              </a:rPr>
              <a:t>- However</a:t>
            </a:r>
            <a:r>
              <a:rPr lang="en-US" sz="1800" b="0" i="0" dirty="0">
                <a:solidFill>
                  <a:srgbClr val="000000"/>
                </a:solidFill>
                <a:effectLst/>
                <a:latin typeface="Calibri"/>
                <a:cs typeface="Calibri"/>
              </a:rPr>
              <a:t> it was criticized by experts because big family will always consume more water and pay at a higher </a:t>
            </a:r>
            <a:r>
              <a:rPr lang="en-US" sz="1800" dirty="0">
                <a:solidFill>
                  <a:srgbClr val="000000"/>
                </a:solidFill>
                <a:latin typeface="Calibri"/>
                <a:cs typeface="Calibri"/>
              </a:rPr>
              <a:t>rates.</a:t>
            </a:r>
            <a:r>
              <a:rPr lang="en-US" sz="1800" b="0" i="0" dirty="0">
                <a:solidFill>
                  <a:srgbClr val="000000"/>
                </a:solidFill>
                <a:effectLst/>
                <a:latin typeface="Calibri"/>
                <a:cs typeface="Calibri"/>
              </a:rPr>
              <a:t> </a:t>
            </a:r>
            <a:r>
              <a:rPr lang="en-US" sz="1800" dirty="0">
                <a:solidFill>
                  <a:srgbClr val="000000"/>
                </a:solidFill>
                <a:latin typeface="Calibri"/>
                <a:cs typeface="Calibri"/>
              </a:rPr>
              <a:t>Therefore</a:t>
            </a:r>
            <a:r>
              <a:rPr lang="en-US" sz="1800" b="0" i="0" dirty="0">
                <a:solidFill>
                  <a:srgbClr val="000000"/>
                </a:solidFill>
                <a:effectLst/>
                <a:latin typeface="Calibri"/>
                <a:cs typeface="Calibri"/>
              </a:rPr>
              <a:t> there has been substantial </a:t>
            </a:r>
            <a:r>
              <a:rPr lang="en-US" sz="1800" dirty="0">
                <a:solidFill>
                  <a:srgbClr val="000000"/>
                </a:solidFill>
                <a:latin typeface="Calibri"/>
                <a:cs typeface="Calibri"/>
              </a:rPr>
              <a:t>suggestions</a:t>
            </a:r>
            <a:r>
              <a:rPr lang="en-US" sz="1800" b="0" i="0" dirty="0">
                <a:solidFill>
                  <a:srgbClr val="000000"/>
                </a:solidFill>
                <a:effectLst/>
                <a:latin typeface="Calibri"/>
                <a:cs typeface="Calibri"/>
              </a:rPr>
              <a:t> in the literature to replace the increasing </a:t>
            </a:r>
            <a:r>
              <a:rPr lang="en-US" sz="1800" dirty="0">
                <a:solidFill>
                  <a:srgbClr val="000000"/>
                </a:solidFill>
                <a:latin typeface="Calibri"/>
                <a:cs typeface="Calibri"/>
              </a:rPr>
              <a:t>block tariffs </a:t>
            </a:r>
            <a:r>
              <a:rPr lang="en-US" sz="1800" b="0" i="0" dirty="0">
                <a:solidFill>
                  <a:srgbClr val="000000"/>
                </a:solidFill>
                <a:effectLst/>
                <a:latin typeface="Calibri"/>
                <a:cs typeface="Calibri"/>
              </a:rPr>
              <a:t>at the connection level by the increasing </a:t>
            </a:r>
            <a:r>
              <a:rPr lang="en-US" sz="1800" dirty="0">
                <a:solidFill>
                  <a:srgbClr val="000000"/>
                </a:solidFill>
                <a:latin typeface="Calibri"/>
                <a:cs typeface="Calibri"/>
              </a:rPr>
              <a:t>block tariff</a:t>
            </a:r>
            <a:r>
              <a:rPr lang="en-US" sz="1800" b="0" i="0" dirty="0">
                <a:solidFill>
                  <a:srgbClr val="000000"/>
                </a:solidFill>
                <a:effectLst/>
                <a:latin typeface="Calibri"/>
                <a:cs typeface="Calibri"/>
              </a:rPr>
              <a:t> with the household </a:t>
            </a:r>
            <a:r>
              <a:rPr lang="en-US" sz="1800" dirty="0">
                <a:solidFill>
                  <a:srgbClr val="000000"/>
                </a:solidFill>
                <a:latin typeface="Calibri"/>
                <a:cs typeface="Calibri"/>
              </a:rPr>
              <a:t>size adjustment, or the</a:t>
            </a:r>
            <a:r>
              <a:rPr lang="en-US" sz="1800" b="0" i="0" dirty="0">
                <a:solidFill>
                  <a:srgbClr val="000000"/>
                </a:solidFill>
                <a:effectLst/>
                <a:latin typeface="Calibri"/>
                <a:cs typeface="Calibri"/>
              </a:rPr>
              <a:t> simple </a:t>
            </a:r>
            <a:r>
              <a:rPr lang="en-US" sz="1800" dirty="0">
                <a:solidFill>
                  <a:srgbClr val="000000"/>
                </a:solidFill>
                <a:latin typeface="Calibri"/>
                <a:cs typeface="Calibri"/>
              </a:rPr>
              <a:t>uniformed</a:t>
            </a:r>
            <a:r>
              <a:rPr lang="en-US" sz="1800" b="0" i="0" dirty="0">
                <a:solidFill>
                  <a:srgbClr val="000000"/>
                </a:solidFill>
                <a:effectLst/>
                <a:latin typeface="Calibri"/>
                <a:cs typeface="Calibri"/>
              </a:rPr>
              <a:t> </a:t>
            </a:r>
            <a:r>
              <a:rPr lang="en-US" sz="1800" dirty="0">
                <a:solidFill>
                  <a:srgbClr val="000000"/>
                </a:solidFill>
                <a:latin typeface="Calibri"/>
                <a:cs typeface="Calibri"/>
              </a:rPr>
              <a:t>price.</a:t>
            </a:r>
            <a:endParaRPr lang="en-US" dirty="0"/>
          </a:p>
          <a:p>
            <a:r>
              <a:rPr lang="en-US" dirty="0"/>
              <a:t>(Click)</a:t>
            </a:r>
            <a:endParaRPr lang="en-US" dirty="0">
              <a:cs typeface="Calibri"/>
            </a:endParaRPr>
          </a:p>
        </p:txBody>
      </p:sp>
      <p:sp>
        <p:nvSpPr>
          <p:cNvPr id="4" name="Slide Number Placeholder 3"/>
          <p:cNvSpPr>
            <a:spLocks noGrp="1"/>
          </p:cNvSpPr>
          <p:nvPr>
            <p:ph type="sldNum" sz="quarter" idx="5"/>
          </p:nvPr>
        </p:nvSpPr>
        <p:spPr/>
        <p:txBody>
          <a:bodyPr/>
          <a:lstStyle/>
          <a:p>
            <a:fld id="{54AA4394-589C-4DA2-940E-643757833A9E}" type="slidenum">
              <a:rPr lang="en-GB" smtClean="0"/>
              <a:t>20</a:t>
            </a:fld>
            <a:endParaRPr lang="en-GB"/>
          </a:p>
        </p:txBody>
      </p:sp>
    </p:spTree>
    <p:extLst>
      <p:ext uri="{BB962C8B-B14F-4D97-AF65-F5344CB8AC3E}">
        <p14:creationId xmlns:p14="http://schemas.microsoft.com/office/powerpoint/2010/main" val="156107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a:solidFill>
                  <a:srgbClr val="000000"/>
                </a:solidFill>
                <a:effectLst/>
                <a:latin typeface="Calibri" panose="020F0502020204030204" pitchFamily="34" charset="0"/>
              </a:rPr>
              <a:t>Therefore, the water companies had to slightly increase their charge for water distribution between 2012 and 2017 which were shown as CVDs here for the three main utilities in the region SWDE, CILE, and </a:t>
            </a:r>
            <a:r>
              <a:rPr lang="en-US" sz="1800" b="0" i="0" err="1">
                <a:solidFill>
                  <a:srgbClr val="000000"/>
                </a:solidFill>
                <a:effectLst/>
                <a:latin typeface="Calibri" panose="020F0502020204030204" pitchFamily="34" charset="0"/>
              </a:rPr>
              <a:t>inBW</a:t>
            </a:r>
            <a:r>
              <a:rPr lang="en-US" sz="1800" b="0" i="0">
                <a:solidFill>
                  <a:srgbClr val="000000"/>
                </a:solidFill>
                <a:effectLst/>
                <a:latin typeface="Calibri" panose="020F0502020204030204" pitchFamily="34" charset="0"/>
              </a:rPr>
              <a:t>. </a:t>
            </a:r>
          </a:p>
          <a:p>
            <a:pPr algn="l" rtl="0" fontAlgn="base"/>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Additionally, following the European full-cost recovery principle, the charge for sanitation (CVA) has also greatly increased during the same period. </a:t>
            </a:r>
          </a:p>
          <a:p>
            <a:pPr algn="l" rtl="0" fontAlgn="base"/>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This increase in water tariffs and water bills might in turn lead to difficulties in paying water bills for some families and also increase the risk of water poverty in the region. </a:t>
            </a:r>
            <a:endParaRPr lang="en-US" b="0" i="0">
              <a:solidFill>
                <a:srgbClr val="000000"/>
              </a:solidFill>
              <a:effectLst/>
              <a:latin typeface="Segoe UI" panose="020B0502040204020203" pitchFamily="34" charset="0"/>
            </a:endParaRPr>
          </a:p>
          <a:p>
            <a:endParaRPr lang="en-US"/>
          </a:p>
          <a:p>
            <a:r>
              <a:rPr lang="en-US"/>
              <a:t>(Click) </a:t>
            </a:r>
            <a:endParaRPr lang="en-GB"/>
          </a:p>
        </p:txBody>
      </p:sp>
      <p:sp>
        <p:nvSpPr>
          <p:cNvPr id="4" name="Slide Number Placeholder 3"/>
          <p:cNvSpPr>
            <a:spLocks noGrp="1"/>
          </p:cNvSpPr>
          <p:nvPr>
            <p:ph type="sldNum" sz="quarter" idx="5"/>
          </p:nvPr>
        </p:nvSpPr>
        <p:spPr/>
        <p:txBody>
          <a:bodyPr/>
          <a:lstStyle/>
          <a:p>
            <a:fld id="{54AA4394-589C-4DA2-940E-643757833A9E}" type="slidenum">
              <a:rPr lang="en-GB" smtClean="0"/>
              <a:t>3</a:t>
            </a:fld>
            <a:endParaRPr lang="en-GB"/>
          </a:p>
        </p:txBody>
      </p:sp>
    </p:spTree>
    <p:extLst>
      <p:ext uri="{BB962C8B-B14F-4D97-AF65-F5344CB8AC3E}">
        <p14:creationId xmlns:p14="http://schemas.microsoft.com/office/powerpoint/2010/main" val="8549028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Calibri"/>
                <a:cs typeface="Calibri"/>
              </a:rPr>
              <a:t>In additional to the two major </a:t>
            </a:r>
            <a:r>
              <a:rPr lang="en-US" sz="1800" dirty="0">
                <a:solidFill>
                  <a:srgbClr val="000000"/>
                </a:solidFill>
                <a:latin typeface="Calibri"/>
                <a:cs typeface="Calibri"/>
              </a:rPr>
              <a:t>parts</a:t>
            </a:r>
            <a:r>
              <a:rPr lang="en-US" sz="1800" b="0" i="0" dirty="0">
                <a:solidFill>
                  <a:srgbClr val="000000"/>
                </a:solidFill>
                <a:effectLst/>
                <a:latin typeface="Calibri"/>
                <a:cs typeface="Calibri"/>
              </a:rPr>
              <a:t> of the tariff there has</a:t>
            </a:r>
            <a:r>
              <a:rPr lang="en-US" sz="1800" dirty="0">
                <a:solidFill>
                  <a:srgbClr val="000000"/>
                </a:solidFill>
                <a:latin typeface="Calibri"/>
                <a:cs typeface="Calibri"/>
              </a:rPr>
              <a:t> also</a:t>
            </a:r>
            <a:r>
              <a:rPr lang="en-US" sz="1800" b="0" i="0" dirty="0">
                <a:solidFill>
                  <a:srgbClr val="000000"/>
                </a:solidFill>
                <a:effectLst/>
                <a:latin typeface="Calibri"/>
                <a:cs typeface="Calibri"/>
              </a:rPr>
              <a:t> been some discussion about </a:t>
            </a:r>
            <a:r>
              <a:rPr lang="en-US" sz="1800" dirty="0">
                <a:solidFill>
                  <a:srgbClr val="000000"/>
                </a:solidFill>
                <a:latin typeface="Calibri"/>
                <a:cs typeface="Calibri"/>
              </a:rPr>
              <a:t>a</a:t>
            </a:r>
            <a:r>
              <a:rPr lang="en-US" sz="1800" b="0" i="0" dirty="0">
                <a:solidFill>
                  <a:srgbClr val="000000"/>
                </a:solidFill>
                <a:effectLst/>
                <a:latin typeface="Calibri"/>
                <a:cs typeface="Calibri"/>
              </a:rPr>
              <a:t> </a:t>
            </a:r>
            <a:r>
              <a:rPr lang="en-US" sz="1800" dirty="0">
                <a:solidFill>
                  <a:srgbClr val="000000"/>
                </a:solidFill>
                <a:latin typeface="Calibri"/>
                <a:cs typeface="Calibri"/>
              </a:rPr>
              <a:t>potential addition of </a:t>
            </a:r>
            <a:r>
              <a:rPr lang="en-US" sz="1800" b="0" i="0" dirty="0">
                <a:solidFill>
                  <a:srgbClr val="000000"/>
                </a:solidFill>
                <a:effectLst/>
                <a:latin typeface="Calibri"/>
                <a:cs typeface="Calibri"/>
              </a:rPr>
              <a:t>sanitation network </a:t>
            </a:r>
            <a:r>
              <a:rPr lang="en-US" sz="1800" dirty="0">
                <a:solidFill>
                  <a:srgbClr val="000000"/>
                </a:solidFill>
                <a:latin typeface="Calibri"/>
                <a:cs typeface="Calibri"/>
              </a:rPr>
              <a:t>charge for rainwater</a:t>
            </a:r>
            <a:r>
              <a:rPr lang="en-US" sz="1800" b="0" i="0" dirty="0">
                <a:solidFill>
                  <a:srgbClr val="000000"/>
                </a:solidFill>
                <a:effectLst/>
                <a:latin typeface="Calibri"/>
                <a:cs typeface="Calibri"/>
              </a:rPr>
              <a:t> use</a:t>
            </a:r>
            <a:r>
              <a:rPr lang="en-US" sz="1800" dirty="0">
                <a:solidFill>
                  <a:srgbClr val="000000"/>
                </a:solidFill>
                <a:latin typeface="Calibri"/>
                <a:cs typeface="Calibri"/>
              </a:rPr>
              <a:t>. The</a:t>
            </a:r>
            <a:r>
              <a:rPr lang="en-US" sz="1800" b="0" i="0" dirty="0">
                <a:solidFill>
                  <a:srgbClr val="000000"/>
                </a:solidFill>
                <a:effectLst/>
                <a:latin typeface="Calibri"/>
                <a:cs typeface="Calibri"/>
              </a:rPr>
              <a:t> </a:t>
            </a:r>
            <a:r>
              <a:rPr lang="en-US" sz="1800" dirty="0">
                <a:solidFill>
                  <a:srgbClr val="000000"/>
                </a:solidFill>
                <a:latin typeface="Calibri"/>
                <a:cs typeface="Calibri"/>
              </a:rPr>
              <a:t>arguments</a:t>
            </a:r>
            <a:r>
              <a:rPr lang="en-US" sz="1800" b="0" i="0" dirty="0">
                <a:solidFill>
                  <a:srgbClr val="000000"/>
                </a:solidFill>
                <a:effectLst/>
                <a:latin typeface="Calibri"/>
                <a:cs typeface="Calibri"/>
              </a:rPr>
              <a:t> behind this </a:t>
            </a:r>
            <a:r>
              <a:rPr lang="en-US" sz="1800" dirty="0">
                <a:solidFill>
                  <a:srgbClr val="000000"/>
                </a:solidFill>
                <a:latin typeface="Calibri"/>
                <a:cs typeface="Calibri"/>
              </a:rPr>
              <a:t>are</a:t>
            </a:r>
            <a:r>
              <a:rPr lang="en-US" sz="1800" b="0" i="0" dirty="0">
                <a:solidFill>
                  <a:srgbClr val="000000"/>
                </a:solidFill>
                <a:effectLst/>
                <a:latin typeface="Calibri"/>
                <a:cs typeface="Calibri"/>
              </a:rPr>
              <a:t> that family with </a:t>
            </a:r>
            <a:r>
              <a:rPr lang="en-US" sz="1800" dirty="0">
                <a:solidFill>
                  <a:srgbClr val="000000"/>
                </a:solidFill>
                <a:latin typeface="Calibri"/>
                <a:cs typeface="Calibri"/>
              </a:rPr>
              <a:t>rainwater use are homeowners who</a:t>
            </a:r>
            <a:r>
              <a:rPr lang="en-US" sz="1800" b="0" i="0" dirty="0">
                <a:solidFill>
                  <a:srgbClr val="000000"/>
                </a:solidFill>
                <a:effectLst/>
                <a:latin typeface="Calibri"/>
                <a:cs typeface="Calibri"/>
              </a:rPr>
              <a:t> have sufficient income or space</a:t>
            </a:r>
            <a:r>
              <a:rPr lang="en-US" sz="1800" dirty="0">
                <a:solidFill>
                  <a:srgbClr val="000000"/>
                </a:solidFill>
                <a:latin typeface="Calibri"/>
                <a:cs typeface="Calibri"/>
              </a:rPr>
              <a:t>.</a:t>
            </a:r>
            <a:r>
              <a:rPr lang="en-US" sz="1800" b="0" i="0" dirty="0">
                <a:solidFill>
                  <a:srgbClr val="000000"/>
                </a:solidFill>
                <a:effectLst/>
                <a:latin typeface="Calibri"/>
                <a:cs typeface="Calibri"/>
              </a:rPr>
              <a:t> </a:t>
            </a:r>
            <a:r>
              <a:rPr lang="en-US" sz="1800" dirty="0">
                <a:solidFill>
                  <a:srgbClr val="000000"/>
                </a:solidFill>
                <a:latin typeface="Calibri"/>
                <a:cs typeface="Calibri"/>
              </a:rPr>
              <a:t>However,</a:t>
            </a:r>
            <a:r>
              <a:rPr lang="en-US" sz="1800" b="0" i="0" dirty="0">
                <a:solidFill>
                  <a:srgbClr val="000000"/>
                </a:solidFill>
                <a:effectLst/>
                <a:latin typeface="Calibri"/>
                <a:cs typeface="Calibri"/>
              </a:rPr>
              <a:t> they normally </a:t>
            </a:r>
            <a:r>
              <a:rPr lang="en-US" sz="1800" dirty="0">
                <a:solidFill>
                  <a:srgbClr val="000000"/>
                </a:solidFill>
                <a:latin typeface="Calibri"/>
                <a:cs typeface="Calibri"/>
              </a:rPr>
              <a:t>pay less for</a:t>
            </a:r>
            <a:r>
              <a:rPr lang="en-US" sz="1800" b="0" i="0" dirty="0">
                <a:solidFill>
                  <a:srgbClr val="000000"/>
                </a:solidFill>
                <a:effectLst/>
                <a:latin typeface="Calibri"/>
                <a:cs typeface="Calibri"/>
              </a:rPr>
              <a:t> water because they can consume less pipe water</a:t>
            </a:r>
            <a:r>
              <a:rPr lang="en-US" sz="1800" dirty="0">
                <a:solidFill>
                  <a:srgbClr val="000000"/>
                </a:solidFill>
                <a:latin typeface="Calibri"/>
                <a:cs typeface="Calibri"/>
              </a:rPr>
              <a:t>. But at the same time, their actual</a:t>
            </a:r>
            <a:r>
              <a:rPr lang="en-US" sz="1800" b="0" i="0" dirty="0">
                <a:solidFill>
                  <a:srgbClr val="000000"/>
                </a:solidFill>
                <a:effectLst/>
                <a:latin typeface="Calibri"/>
                <a:cs typeface="Calibri"/>
              </a:rPr>
              <a:t> </a:t>
            </a:r>
            <a:r>
              <a:rPr lang="en-US" sz="1800" dirty="0">
                <a:solidFill>
                  <a:srgbClr val="000000"/>
                </a:solidFill>
                <a:latin typeface="Calibri"/>
                <a:cs typeface="Calibri"/>
              </a:rPr>
              <a:t>cost for the</a:t>
            </a:r>
            <a:r>
              <a:rPr lang="en-US" sz="1800" b="0" i="0" dirty="0">
                <a:solidFill>
                  <a:srgbClr val="000000"/>
                </a:solidFill>
                <a:effectLst/>
                <a:latin typeface="Calibri"/>
                <a:cs typeface="Calibri"/>
              </a:rPr>
              <a:t> system </a:t>
            </a:r>
            <a:r>
              <a:rPr lang="en-US" sz="1800" dirty="0">
                <a:solidFill>
                  <a:srgbClr val="000000"/>
                </a:solidFill>
                <a:latin typeface="Calibri"/>
                <a:cs typeface="Calibri"/>
              </a:rPr>
              <a:t>are often higher </a:t>
            </a:r>
            <a:r>
              <a:rPr lang="en-US" sz="1800" b="0" i="0" dirty="0">
                <a:solidFill>
                  <a:srgbClr val="000000"/>
                </a:solidFill>
                <a:effectLst/>
                <a:latin typeface="Calibri"/>
                <a:cs typeface="Calibri"/>
              </a:rPr>
              <a:t>because they usually live in remote area and</a:t>
            </a:r>
            <a:r>
              <a:rPr lang="en-US" sz="1800" dirty="0">
                <a:solidFill>
                  <a:srgbClr val="000000"/>
                </a:solidFill>
                <a:latin typeface="Calibri"/>
                <a:cs typeface="Calibri"/>
              </a:rPr>
              <a:t> also</a:t>
            </a:r>
            <a:r>
              <a:rPr lang="en-US" sz="1800" b="0" i="0" dirty="0">
                <a:solidFill>
                  <a:srgbClr val="000000"/>
                </a:solidFill>
                <a:effectLst/>
                <a:latin typeface="Calibri"/>
                <a:cs typeface="Calibri"/>
              </a:rPr>
              <a:t> rainwater </a:t>
            </a:r>
            <a:r>
              <a:rPr lang="en-US" sz="1800" dirty="0">
                <a:solidFill>
                  <a:srgbClr val="000000"/>
                </a:solidFill>
                <a:latin typeface="Calibri"/>
                <a:cs typeface="Calibri"/>
              </a:rPr>
              <a:t>after being used will</a:t>
            </a:r>
            <a:r>
              <a:rPr lang="en-US" sz="1800" b="0" i="0" dirty="0">
                <a:solidFill>
                  <a:srgbClr val="000000"/>
                </a:solidFill>
                <a:effectLst/>
                <a:latin typeface="Calibri"/>
                <a:cs typeface="Calibri"/>
              </a:rPr>
              <a:t> go to the </a:t>
            </a:r>
            <a:r>
              <a:rPr lang="en-US" sz="1800" dirty="0">
                <a:solidFill>
                  <a:srgbClr val="000000"/>
                </a:solidFill>
                <a:latin typeface="Calibri"/>
                <a:cs typeface="Calibri"/>
              </a:rPr>
              <a:t>sewage</a:t>
            </a:r>
            <a:r>
              <a:rPr lang="en-US" sz="1800" b="0" i="0" dirty="0">
                <a:solidFill>
                  <a:srgbClr val="000000"/>
                </a:solidFill>
                <a:effectLst/>
                <a:latin typeface="Calibri"/>
                <a:cs typeface="Calibri"/>
              </a:rPr>
              <a:t> </a:t>
            </a:r>
            <a:r>
              <a:rPr lang="en-US" sz="1800" dirty="0">
                <a:solidFill>
                  <a:srgbClr val="000000"/>
                </a:solidFill>
                <a:latin typeface="Calibri"/>
                <a:cs typeface="Calibri"/>
              </a:rPr>
              <a:t>system</a:t>
            </a:r>
            <a:r>
              <a:rPr lang="en-US" sz="1800" b="0" i="0" dirty="0">
                <a:solidFill>
                  <a:srgbClr val="000000"/>
                </a:solidFill>
                <a:effectLst/>
                <a:latin typeface="Calibri"/>
                <a:cs typeface="Calibri"/>
              </a:rPr>
              <a:t> and need </a:t>
            </a:r>
            <a:r>
              <a:rPr lang="en-US" sz="1800" dirty="0">
                <a:solidFill>
                  <a:srgbClr val="000000"/>
                </a:solidFill>
                <a:latin typeface="Calibri"/>
                <a:cs typeface="Calibri"/>
              </a:rPr>
              <a:t>treatment </a:t>
            </a:r>
            <a:r>
              <a:rPr lang="en-US" sz="1800" b="0" i="0" dirty="0">
                <a:solidFill>
                  <a:srgbClr val="000000"/>
                </a:solidFill>
                <a:effectLst/>
                <a:latin typeface="Calibri"/>
                <a:cs typeface="Calibri"/>
              </a:rPr>
              <a:t>anyway</a:t>
            </a:r>
            <a:r>
              <a:rPr lang="en-US" sz="1800" dirty="0">
                <a:solidFill>
                  <a:srgbClr val="000000"/>
                </a:solidFill>
                <a:latin typeface="Calibri"/>
                <a:cs typeface="Calibri"/>
              </a:rPr>
              <a:t>.</a:t>
            </a:r>
            <a:endParaRPr lang="en-US" sz="1800" b="0" i="0" dirty="0">
              <a:solidFill>
                <a:srgbClr val="000000"/>
              </a:solidFill>
              <a:effectLst/>
              <a:latin typeface="Calibri"/>
              <a:cs typeface="Calibri"/>
            </a:endParaRPr>
          </a:p>
          <a:p>
            <a:r>
              <a:rPr lang="en-US" dirty="0"/>
              <a:t>(Click)</a:t>
            </a:r>
            <a:endParaRPr lang="en-US" dirty="0">
              <a:cs typeface="Calibri"/>
            </a:endParaRPr>
          </a:p>
        </p:txBody>
      </p:sp>
      <p:sp>
        <p:nvSpPr>
          <p:cNvPr id="4" name="Slide Number Placeholder 3"/>
          <p:cNvSpPr>
            <a:spLocks noGrp="1"/>
          </p:cNvSpPr>
          <p:nvPr>
            <p:ph type="sldNum" sz="quarter" idx="5"/>
          </p:nvPr>
        </p:nvSpPr>
        <p:spPr/>
        <p:txBody>
          <a:bodyPr/>
          <a:lstStyle/>
          <a:p>
            <a:fld id="{54AA4394-589C-4DA2-940E-643757833A9E}" type="slidenum">
              <a:rPr lang="en-GB" smtClean="0"/>
              <a:t>21</a:t>
            </a:fld>
            <a:endParaRPr lang="en-GB"/>
          </a:p>
        </p:txBody>
      </p:sp>
    </p:spTree>
    <p:extLst>
      <p:ext uri="{BB962C8B-B14F-4D97-AF65-F5344CB8AC3E}">
        <p14:creationId xmlns:p14="http://schemas.microsoft.com/office/powerpoint/2010/main" val="14448102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cs typeface="Calibri"/>
              </a:rPr>
              <a:t>-Therefore we have carried out this analysis to assess the social equity of the current tariff as well as we considered the potential changes in each element of the tariffs such as fixed subscription fee,  a potential network fee for rainwater use, or different types of volume metric charge.</a:t>
            </a:r>
            <a:endParaRPr lang="en-US" dirty="0">
              <a:cs typeface="Calibri"/>
            </a:endParaRPr>
          </a:p>
          <a:p>
            <a:r>
              <a:rPr lang="en-US" sz="1800" dirty="0">
                <a:cs typeface="Calibri"/>
              </a:rPr>
              <a:t>- The social equity was measured by the average prices, affordability, and cross subsidy.</a:t>
            </a:r>
            <a:endParaRPr lang="en-US" dirty="0">
              <a:cs typeface="Calibri"/>
            </a:endParaRPr>
          </a:p>
          <a:p>
            <a:r>
              <a:rPr lang="en-US" sz="1800" dirty="0">
                <a:cs typeface="Calibri"/>
              </a:rPr>
              <a:t>All tested tariffs in this analysis was designed or calculated so that the total revenue of the water companies stay unchanged.</a:t>
            </a:r>
            <a:endParaRPr lang="en-US" dirty="0"/>
          </a:p>
          <a:p>
            <a:r>
              <a:rPr lang="en-US" dirty="0"/>
              <a:t>(Click)</a:t>
            </a:r>
            <a:endParaRPr lang="en-US" dirty="0">
              <a:cs typeface="Calibri"/>
            </a:endParaRPr>
          </a:p>
        </p:txBody>
      </p:sp>
      <p:sp>
        <p:nvSpPr>
          <p:cNvPr id="4" name="Slide Number Placeholder 3"/>
          <p:cNvSpPr>
            <a:spLocks noGrp="1"/>
          </p:cNvSpPr>
          <p:nvPr>
            <p:ph type="sldNum" sz="quarter" idx="5"/>
          </p:nvPr>
        </p:nvSpPr>
        <p:spPr/>
        <p:txBody>
          <a:bodyPr/>
          <a:lstStyle/>
          <a:p>
            <a:fld id="{54AA4394-589C-4DA2-940E-643757833A9E}" type="slidenum">
              <a:rPr lang="en-GB" smtClean="0"/>
              <a:t>22</a:t>
            </a:fld>
            <a:endParaRPr lang="en-GB"/>
          </a:p>
        </p:txBody>
      </p:sp>
    </p:spTree>
    <p:extLst>
      <p:ext uri="{BB962C8B-B14F-4D97-AF65-F5344CB8AC3E}">
        <p14:creationId xmlns:p14="http://schemas.microsoft.com/office/powerpoint/2010/main" val="40528701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-As I mentioned before, the current tariff in Wallonia is the increasing block tariff at the connection level with lower marginal price for the low consumer and higher marginal price for the high consumer. However, when we look at the average prices we see that because there is a high share of big subscription fee so actually the average price is much higher for low consumer than the big consumer.</a:t>
            </a:r>
          </a:p>
          <a:p>
            <a:r>
              <a:rPr lang="en-US" dirty="0">
                <a:cs typeface="Calibri"/>
              </a:rPr>
              <a:t>-Regarding the water affordability. It is measured by the ratio of water bill to household income. In general, only about 3.6% of families in the region pay more than 3% of their income for water. So water is generally affordable in Wallonia. However, when we look at different income groups we see that the number is much higher in lower income quintiles. </a:t>
            </a:r>
            <a:br>
              <a:rPr lang="en-US" dirty="0">
                <a:cs typeface="Calibri"/>
              </a:rPr>
            </a:br>
            <a:r>
              <a:rPr lang="en-US" dirty="0">
                <a:cs typeface="Calibri"/>
              </a:rPr>
              <a:t>For example, in the first income group, there are more than 12% of the families need to pay more than 3% of their income from water therefore.</a:t>
            </a:r>
          </a:p>
          <a:p>
            <a:r>
              <a:rPr lang="en-US" dirty="0">
                <a:cs typeface="Calibri"/>
              </a:rPr>
              <a:t>-And when we consider cross-subsidization, cross-subsidy happened but with low income family pay higher average price and subsidy for the better ones.</a:t>
            </a:r>
          </a:p>
          <a:p>
            <a:r>
              <a:rPr lang="en-US" dirty="0">
                <a:cs typeface="Calibri"/>
              </a:rPr>
              <a:t>(Click)</a:t>
            </a:r>
          </a:p>
        </p:txBody>
      </p:sp>
      <p:sp>
        <p:nvSpPr>
          <p:cNvPr id="4" name="Slide Number Placeholder 3"/>
          <p:cNvSpPr>
            <a:spLocks noGrp="1"/>
          </p:cNvSpPr>
          <p:nvPr>
            <p:ph type="sldNum" sz="quarter" idx="5"/>
          </p:nvPr>
        </p:nvSpPr>
        <p:spPr/>
        <p:txBody>
          <a:bodyPr/>
          <a:lstStyle/>
          <a:p>
            <a:fld id="{54AA4394-589C-4DA2-940E-643757833A9E}" type="slidenum">
              <a:rPr lang="en-GB" smtClean="0"/>
              <a:t>23</a:t>
            </a:fld>
            <a:endParaRPr lang="en-GB"/>
          </a:p>
        </p:txBody>
      </p:sp>
    </p:spTree>
    <p:extLst>
      <p:ext uri="{BB962C8B-B14F-4D97-AF65-F5344CB8AC3E}">
        <p14:creationId xmlns:p14="http://schemas.microsoft.com/office/powerpoint/2010/main" val="10354961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 So as we have just discussed, due to the high subscription fees, the current water tariffs in Wallonia are actually regressive. Therefore, we have considered how social aspect changes if we changed the fixed fee between 0 and 200 euro. The current situation is highlighted in shade here.</a:t>
            </a:r>
          </a:p>
          <a:p>
            <a:r>
              <a:rPr lang="en-US" dirty="0">
                <a:cs typeface="Calibri"/>
              </a:rPr>
              <a:t>- When small or no fixed fees is applied the water bill reduced for more than 75% of families in the first two income groups and the tariff become progressive.</a:t>
            </a:r>
          </a:p>
          <a:p>
            <a:r>
              <a:rPr lang="en-US" dirty="0">
                <a:cs typeface="Calibri"/>
              </a:rPr>
              <a:t>- When no fixed fee is applied the average water affordability are quite similar among income groups however there is still a large share of families in the first income group pay more than 3% of their income for water.</a:t>
            </a:r>
          </a:p>
          <a:p>
            <a:r>
              <a:rPr lang="en-US" dirty="0">
                <a:cs typeface="Calibri"/>
              </a:rPr>
              <a:t>(Click)</a:t>
            </a:r>
          </a:p>
        </p:txBody>
      </p:sp>
      <p:sp>
        <p:nvSpPr>
          <p:cNvPr id="4" name="Slide Number Placeholder 3"/>
          <p:cNvSpPr>
            <a:spLocks noGrp="1"/>
          </p:cNvSpPr>
          <p:nvPr>
            <p:ph type="sldNum" sz="quarter" idx="5"/>
          </p:nvPr>
        </p:nvSpPr>
        <p:spPr/>
        <p:txBody>
          <a:bodyPr/>
          <a:lstStyle/>
          <a:p>
            <a:fld id="{54AA4394-589C-4DA2-940E-643757833A9E}" type="slidenum">
              <a:rPr lang="en-GB" smtClean="0"/>
              <a:t>24</a:t>
            </a:fld>
            <a:endParaRPr lang="en-GB"/>
          </a:p>
        </p:txBody>
      </p:sp>
    </p:spTree>
    <p:extLst>
      <p:ext uri="{BB962C8B-B14F-4D97-AF65-F5344CB8AC3E}">
        <p14:creationId xmlns:p14="http://schemas.microsoft.com/office/powerpoint/2010/main" val="29710169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As I mentioned before we also tested the possibility of adding of network fees for having rainwater tank. While this fee indeed slightly increase the average prices for family in low density areas. It did not improve the social equity of the tariffs.</a:t>
            </a:r>
          </a:p>
          <a:p>
            <a:r>
              <a:rPr lang="en-US" dirty="0">
                <a:cs typeface="Calibri"/>
              </a:rPr>
              <a:t>(Click)</a:t>
            </a:r>
          </a:p>
          <a:p>
            <a:endParaRPr lang="en-US" dirty="0"/>
          </a:p>
        </p:txBody>
      </p:sp>
      <p:sp>
        <p:nvSpPr>
          <p:cNvPr id="4" name="Slide Number Placeholder 3"/>
          <p:cNvSpPr>
            <a:spLocks noGrp="1"/>
          </p:cNvSpPr>
          <p:nvPr>
            <p:ph type="sldNum" sz="quarter" idx="5"/>
          </p:nvPr>
        </p:nvSpPr>
        <p:spPr/>
        <p:txBody>
          <a:bodyPr/>
          <a:lstStyle/>
          <a:p>
            <a:fld id="{54AA4394-589C-4DA2-940E-643757833A9E}" type="slidenum">
              <a:rPr lang="en-GB" smtClean="0"/>
              <a:t>25</a:t>
            </a:fld>
            <a:endParaRPr lang="en-GB"/>
          </a:p>
        </p:txBody>
      </p:sp>
    </p:spTree>
    <p:extLst>
      <p:ext uri="{BB962C8B-B14F-4D97-AF65-F5344CB8AC3E}">
        <p14:creationId xmlns:p14="http://schemas.microsoft.com/office/powerpoint/2010/main" val="41408387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So in our study we have identified the relevant drivers of water used in Wallonia both short term and long term and we also have developed a holistic workflow to project to the Regional Water demand by 2040.</a:t>
            </a:r>
          </a:p>
          <a:p>
            <a:r>
              <a:rPr lang="en-US" dirty="0">
                <a:cs typeface="Calibri"/>
              </a:rPr>
              <a:t>-Additionally we believe that a lower fixed subscription fees is important for social equity in our context.</a:t>
            </a:r>
            <a:endParaRPr lang="en-US" dirty="0"/>
          </a:p>
        </p:txBody>
      </p:sp>
      <p:sp>
        <p:nvSpPr>
          <p:cNvPr id="4" name="Slide Number Placeholder 3"/>
          <p:cNvSpPr>
            <a:spLocks noGrp="1"/>
          </p:cNvSpPr>
          <p:nvPr>
            <p:ph type="sldNum" sz="quarter" idx="5"/>
          </p:nvPr>
        </p:nvSpPr>
        <p:spPr/>
        <p:txBody>
          <a:bodyPr/>
          <a:lstStyle/>
          <a:p>
            <a:fld id="{54AA4394-589C-4DA2-940E-643757833A9E}" type="slidenum">
              <a:rPr lang="en-GB" smtClean="0"/>
              <a:t>26</a:t>
            </a:fld>
            <a:endParaRPr lang="en-GB"/>
          </a:p>
        </p:txBody>
      </p:sp>
    </p:spTree>
    <p:extLst>
      <p:ext uri="{BB962C8B-B14F-4D97-AF65-F5344CB8AC3E}">
        <p14:creationId xmlns:p14="http://schemas.microsoft.com/office/powerpoint/2010/main" val="1975932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a:solidFill>
                  <a:srgbClr val="000000"/>
                </a:solidFill>
                <a:effectLst/>
                <a:latin typeface="Calibri" panose="020F0502020204030204" pitchFamily="34" charset="0"/>
              </a:rPr>
              <a:t>So to move the focus to our case study—Wallonia. In Wallonia, on average, a family consumes around 70 m</a:t>
            </a:r>
            <a:r>
              <a:rPr lang="en-US" sz="1800" b="0" i="0" baseline="30000">
                <a:solidFill>
                  <a:srgbClr val="000000"/>
                </a:solidFill>
                <a:effectLst/>
                <a:latin typeface="Calibri" panose="020F0502020204030204" pitchFamily="34" charset="0"/>
              </a:rPr>
              <a:t>3</a:t>
            </a:r>
            <a:r>
              <a:rPr lang="en-US" sz="1800" b="0" i="0">
                <a:solidFill>
                  <a:srgbClr val="000000"/>
                </a:solidFill>
                <a:effectLst/>
                <a:latin typeface="Calibri" panose="020F0502020204030204" pitchFamily="34" charset="0"/>
              </a:rPr>
              <a:t> of water annually. It is quite modest in comparison with other European countries. Also, the average household consumption varies among municipalities with lower average consumption in the northwest of the region and higher average consumption in the southeast. </a:t>
            </a:r>
          </a:p>
          <a:p>
            <a:endParaRPr lang="en-US" sz="1800" b="0" i="0">
              <a:solidFill>
                <a:srgbClr val="000000"/>
              </a:solidFill>
              <a:effectLst/>
              <a:latin typeface="Calibri" panose="020F0502020204030204" pitchFamily="34" charset="0"/>
            </a:endParaRPr>
          </a:p>
          <a:p>
            <a:r>
              <a:rPr lang="en-US" sz="1800" b="0" i="0">
                <a:solidFill>
                  <a:srgbClr val="000000"/>
                </a:solidFill>
                <a:effectLst/>
                <a:latin typeface="Calibri" panose="020F0502020204030204" pitchFamily="34" charset="0"/>
              </a:rPr>
              <a:t>(Click)</a:t>
            </a:r>
            <a:endParaRPr lang="en-GB"/>
          </a:p>
        </p:txBody>
      </p:sp>
      <p:sp>
        <p:nvSpPr>
          <p:cNvPr id="4" name="Slide Number Placeholder 3"/>
          <p:cNvSpPr>
            <a:spLocks noGrp="1"/>
          </p:cNvSpPr>
          <p:nvPr>
            <p:ph type="sldNum" sz="quarter" idx="5"/>
          </p:nvPr>
        </p:nvSpPr>
        <p:spPr/>
        <p:txBody>
          <a:bodyPr/>
          <a:lstStyle/>
          <a:p>
            <a:fld id="{54AA4394-589C-4DA2-940E-643757833A9E}" type="slidenum">
              <a:rPr lang="en-GB" smtClean="0"/>
              <a:t>4</a:t>
            </a:fld>
            <a:endParaRPr lang="en-GB"/>
          </a:p>
        </p:txBody>
      </p:sp>
    </p:spTree>
    <p:extLst>
      <p:ext uri="{BB962C8B-B14F-4D97-AF65-F5344CB8AC3E}">
        <p14:creationId xmlns:p14="http://schemas.microsoft.com/office/powerpoint/2010/main" val="1737515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Calibri" panose="020F0502020204030204" pitchFamily="34" charset="0"/>
              </a:rPr>
              <a:t>Hence, it is important to envisage the future trends with possible uncertainties based on the deep understanding of the local context. That way we can prepare for the future and aim for a sustainable, stable, and equitable water supply system. </a:t>
            </a:r>
          </a:p>
          <a:p>
            <a:endParaRPr lang="en-US" dirty="0"/>
          </a:p>
          <a:p>
            <a:r>
              <a:rPr lang="en-US" dirty="0"/>
              <a:t>(Click) </a:t>
            </a:r>
            <a:endParaRPr lang="en-GB" dirty="0"/>
          </a:p>
        </p:txBody>
      </p:sp>
      <p:sp>
        <p:nvSpPr>
          <p:cNvPr id="4" name="Slide Number Placeholder 3"/>
          <p:cNvSpPr>
            <a:spLocks noGrp="1"/>
          </p:cNvSpPr>
          <p:nvPr>
            <p:ph type="sldNum" sz="quarter" idx="5"/>
          </p:nvPr>
        </p:nvSpPr>
        <p:spPr/>
        <p:txBody>
          <a:bodyPr/>
          <a:lstStyle/>
          <a:p>
            <a:fld id="{54AA4394-589C-4DA2-940E-643757833A9E}" type="slidenum">
              <a:rPr lang="en-GB" smtClean="0"/>
              <a:t>5</a:t>
            </a:fld>
            <a:endParaRPr lang="en-GB"/>
          </a:p>
        </p:txBody>
      </p:sp>
    </p:spTree>
    <p:extLst>
      <p:ext uri="{BB962C8B-B14F-4D97-AF65-F5344CB8AC3E}">
        <p14:creationId xmlns:p14="http://schemas.microsoft.com/office/powerpoint/2010/main" val="12886075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a:solidFill>
                  <a:srgbClr val="000000"/>
                </a:solidFill>
                <a:effectLst/>
                <a:latin typeface="Calibri" panose="020F0502020204030204" pitchFamily="34" charset="0"/>
              </a:rPr>
              <a:t>The amount of water each family needs daily or annually depends on many different factors such as the family size or their socio-economic status, the properties of their dwelling, the presence of water use or water saving appliance, climatic or weather factors, the neighborhood characteristics, or the price of water.  </a:t>
            </a:r>
          </a:p>
          <a:p>
            <a:pPr algn="l" rtl="0" fontAlgn="base"/>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These factors often overlap and correlate with each other.  </a:t>
            </a:r>
            <a:endParaRPr lang="en-US"/>
          </a:p>
          <a:p>
            <a:br>
              <a:rPr lang="en-US"/>
            </a:br>
            <a:r>
              <a:rPr lang="en-US"/>
              <a:t>(Click)</a:t>
            </a:r>
            <a:endParaRPr lang="en-GB"/>
          </a:p>
        </p:txBody>
      </p:sp>
      <p:sp>
        <p:nvSpPr>
          <p:cNvPr id="4" name="Slide Number Placeholder 3"/>
          <p:cNvSpPr>
            <a:spLocks noGrp="1"/>
          </p:cNvSpPr>
          <p:nvPr>
            <p:ph type="sldNum" sz="quarter" idx="5"/>
          </p:nvPr>
        </p:nvSpPr>
        <p:spPr/>
        <p:txBody>
          <a:bodyPr/>
          <a:lstStyle/>
          <a:p>
            <a:fld id="{54AA4394-589C-4DA2-940E-643757833A9E}" type="slidenum">
              <a:rPr lang="en-GB" smtClean="0"/>
              <a:t>6</a:t>
            </a:fld>
            <a:endParaRPr lang="en-GB"/>
          </a:p>
        </p:txBody>
      </p:sp>
    </p:spTree>
    <p:extLst>
      <p:ext uri="{BB962C8B-B14F-4D97-AF65-F5344CB8AC3E}">
        <p14:creationId xmlns:p14="http://schemas.microsoft.com/office/powerpoint/2010/main" val="25129402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a:solidFill>
                  <a:srgbClr val="000000"/>
                </a:solidFill>
                <a:effectLst/>
                <a:latin typeface="Calibri" panose="020F0502020204030204" pitchFamily="34" charset="0"/>
              </a:rPr>
              <a:t>For this analysis we use the survey data of about 2000 families in Wallonia. The data was collected by </a:t>
            </a:r>
            <a:r>
              <a:rPr lang="en-US" sz="1800" b="0" i="0" err="1">
                <a:solidFill>
                  <a:srgbClr val="000000"/>
                </a:solidFill>
                <a:effectLst/>
                <a:latin typeface="Calibri" panose="020F0502020204030204" pitchFamily="34" charset="0"/>
              </a:rPr>
              <a:t>Aquawal</a:t>
            </a:r>
            <a:r>
              <a:rPr lang="en-US" sz="1800" b="0" i="0">
                <a:solidFill>
                  <a:srgbClr val="000000"/>
                </a:solidFill>
                <a:effectLst/>
                <a:latin typeface="Calibri" panose="020F0502020204030204" pitchFamily="34" charset="0"/>
              </a:rPr>
              <a:t> and CEHD in 2015. And it contains the total water consumption in 2014 of all participated households as well as other characteristics such as the family size, income, whether they use rainwater as an alternative source, dwelling properties, presence of water use appliances, their confidence in water quality, and their address.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Additionally, we also consider the neighborhood factors such as population or built-up densities.  </a:t>
            </a:r>
            <a:endParaRPr lang="en-US" b="0" i="0">
              <a:solidFill>
                <a:srgbClr val="000000"/>
              </a:solidFill>
              <a:effectLst/>
              <a:latin typeface="Segoe UI" panose="020B0502040204020203" pitchFamily="34" charset="0"/>
            </a:endParaRPr>
          </a:p>
          <a:p>
            <a:pPr algn="l" rtl="0" fontAlgn="base"/>
            <a:endParaRPr lang="en-US" sz="1800" b="0" i="0">
              <a:solidFill>
                <a:srgbClr val="000000"/>
              </a:solidFill>
              <a:effectLst/>
              <a:latin typeface="Calibri" panose="020F0502020204030204" pitchFamily="34" charset="0"/>
            </a:endParaRPr>
          </a:p>
          <a:p>
            <a:pPr algn="l" rtl="0" fontAlgn="base"/>
            <a:r>
              <a:rPr lang="en-US" sz="1800" b="0" i="0">
                <a:solidFill>
                  <a:srgbClr val="000000"/>
                </a:solidFill>
                <a:effectLst/>
                <a:latin typeface="Calibri" panose="020F0502020204030204" pitchFamily="34" charset="0"/>
              </a:rPr>
              <a:t>As for the modelling step, first, we developed a baseline model to identify main factors at the household level that influence water use. Then we built up on that by adding the spatial factors such as the neighborhood densities or the random intercepts at the municipal level to see if they improve the predictive power of the model.  </a:t>
            </a:r>
          </a:p>
          <a:p>
            <a:pPr algn="l" rtl="0" fontAlgn="base"/>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Results from our models showed that.  </a:t>
            </a:r>
            <a:endParaRPr lang="en-US" b="0" i="0">
              <a:solidFill>
                <a:srgbClr val="000000"/>
              </a:solidFill>
              <a:effectLst/>
              <a:latin typeface="Segoe UI" panose="020B0502040204020203" pitchFamily="34" charset="0"/>
            </a:endParaRPr>
          </a:p>
          <a:p>
            <a:endParaRPr lang="en-US"/>
          </a:p>
          <a:p>
            <a:r>
              <a:rPr lang="en-US"/>
              <a:t>(Click)</a:t>
            </a:r>
          </a:p>
          <a:p>
            <a:endParaRPr lang="en-US"/>
          </a:p>
          <a:p>
            <a:endParaRPr lang="en-US"/>
          </a:p>
          <a:p>
            <a:endParaRPr lang="en-GB"/>
          </a:p>
        </p:txBody>
      </p:sp>
      <p:sp>
        <p:nvSpPr>
          <p:cNvPr id="4" name="Slide Number Placeholder 3"/>
          <p:cNvSpPr>
            <a:spLocks noGrp="1"/>
          </p:cNvSpPr>
          <p:nvPr>
            <p:ph type="sldNum" sz="quarter" idx="5"/>
          </p:nvPr>
        </p:nvSpPr>
        <p:spPr/>
        <p:txBody>
          <a:bodyPr/>
          <a:lstStyle/>
          <a:p>
            <a:fld id="{54AA4394-589C-4DA2-940E-643757833A9E}" type="slidenum">
              <a:rPr lang="en-GB" smtClean="0"/>
              <a:t>7</a:t>
            </a:fld>
            <a:endParaRPr lang="en-GB"/>
          </a:p>
        </p:txBody>
      </p:sp>
    </p:spTree>
    <p:extLst>
      <p:ext uri="{BB962C8B-B14F-4D97-AF65-F5344CB8AC3E}">
        <p14:creationId xmlns:p14="http://schemas.microsoft.com/office/powerpoint/2010/main" val="2822769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Ø"/>
            </a:pPr>
            <a:r>
              <a:rPr lang="en-US" sz="1200" kern="1200">
                <a:solidFill>
                  <a:schemeClr val="tx1"/>
                </a:solidFill>
                <a:latin typeface="+mn-lt"/>
                <a:ea typeface="+mn-ea"/>
                <a:cs typeface="+mn-cs"/>
              </a:rPr>
              <a:t>Household size, income, rainwater use, and several dwelling properties are the main factors influencing the annual household water use in our case.  </a:t>
            </a:r>
          </a:p>
          <a:p>
            <a:pPr marL="171450" indent="-171450">
              <a:buFont typeface="Wingdings" panose="05000000000000000000" pitchFamily="2" charset="2"/>
              <a:buChar char="Ø"/>
            </a:pPr>
            <a:r>
              <a:rPr lang="en-GB" sz="1200" kern="1200">
                <a:solidFill>
                  <a:schemeClr val="tx1"/>
                </a:solidFill>
                <a:latin typeface="+mn-lt"/>
                <a:ea typeface="+mn-ea"/>
                <a:cs typeface="+mn-cs"/>
              </a:rPr>
              <a:t>The most important factor in our analysis is the household size. On average a single-member family in our analysis consumed about 40 m3 of water in 2014. And for any additional adult member the figure increases by 22 m3 and for any additional child the number it increase by half of that amount.</a:t>
            </a:r>
          </a:p>
          <a:p>
            <a:pPr marL="171450" indent="-171450">
              <a:buFont typeface="Wingdings" panose="05000000000000000000" pitchFamily="2" charset="2"/>
              <a:buChar char="Ø"/>
            </a:pPr>
            <a:r>
              <a:rPr lang="en-GB" sz="1200" kern="1200">
                <a:solidFill>
                  <a:schemeClr val="tx1"/>
                </a:solidFill>
                <a:latin typeface="+mn-lt"/>
                <a:ea typeface="+mn-ea"/>
                <a:cs typeface="+mn-cs"/>
              </a:rPr>
              <a:t>Another interesting factor is the rainwater use, more than 40% of the respondents reported that they use rainwater for at least one purpose in their home. Rain water use significantly reduce the amount of piped water consumption especially when it is used also indoor.</a:t>
            </a:r>
          </a:p>
          <a:p>
            <a:pPr marL="171450" indent="-171450">
              <a:buFont typeface="Wingdings" panose="05000000000000000000" pitchFamily="2" charset="2"/>
              <a:buChar char="Ø"/>
            </a:pPr>
            <a:r>
              <a:rPr lang="en-GB" sz="1200" kern="1200">
                <a:solidFill>
                  <a:schemeClr val="tx1"/>
                </a:solidFill>
                <a:latin typeface="+mn-lt"/>
                <a:ea typeface="+mn-ea"/>
                <a:cs typeface="+mn-cs"/>
              </a:rPr>
              <a:t>Many other factors were also considered in our study but since they did not improve our models so they were not included and discussed here.</a:t>
            </a:r>
          </a:p>
          <a:p>
            <a:pPr marL="171450" indent="-171450">
              <a:buFont typeface="Wingdings" panose="05000000000000000000" pitchFamily="2" charset="2"/>
              <a:buChar char="Ø"/>
            </a:pPr>
            <a:endParaRPr lang="en-GB" sz="1200" kern="1200">
              <a:solidFill>
                <a:schemeClr val="tx1"/>
              </a:solidFill>
              <a:latin typeface="+mn-lt"/>
              <a:ea typeface="+mn-ea"/>
              <a:cs typeface="+mn-cs"/>
            </a:endParaRPr>
          </a:p>
          <a:p>
            <a:pPr marL="0" indent="0">
              <a:buFont typeface="Wingdings" panose="05000000000000000000" pitchFamily="2" charset="2"/>
              <a:buNone/>
            </a:pPr>
            <a:r>
              <a:rPr lang="en-GB" sz="1200" kern="1200">
                <a:solidFill>
                  <a:schemeClr val="tx1"/>
                </a:solidFill>
                <a:latin typeface="+mn-lt"/>
                <a:ea typeface="+mn-ea"/>
                <a:cs typeface="+mn-cs"/>
              </a:rPr>
              <a:t>(Click)</a:t>
            </a:r>
          </a:p>
          <a:p>
            <a:pPr marL="171450" indent="-171450">
              <a:buFont typeface="Wingdings" panose="05000000000000000000" pitchFamily="2" charset="2"/>
              <a:buChar char="Ø"/>
            </a:pPr>
            <a:endParaRPr lang="en-GB"/>
          </a:p>
          <a:p>
            <a:endParaRPr lang="en-GB"/>
          </a:p>
          <a:p>
            <a:endParaRPr lang="en-GB"/>
          </a:p>
          <a:p>
            <a:endParaRPr lang="en-GB"/>
          </a:p>
          <a:p>
            <a:endParaRPr lang="en-GB"/>
          </a:p>
        </p:txBody>
      </p:sp>
      <p:sp>
        <p:nvSpPr>
          <p:cNvPr id="4" name="Slide Number Placeholder 3"/>
          <p:cNvSpPr>
            <a:spLocks noGrp="1"/>
          </p:cNvSpPr>
          <p:nvPr>
            <p:ph type="sldNum" sz="quarter" idx="5"/>
          </p:nvPr>
        </p:nvSpPr>
        <p:spPr/>
        <p:txBody>
          <a:bodyPr/>
          <a:lstStyle/>
          <a:p>
            <a:fld id="{54AA4394-589C-4DA2-940E-643757833A9E}" type="slidenum">
              <a:rPr lang="en-GB" smtClean="0"/>
              <a:t>8</a:t>
            </a:fld>
            <a:endParaRPr lang="en-GB"/>
          </a:p>
        </p:txBody>
      </p:sp>
    </p:spTree>
    <p:extLst>
      <p:ext uri="{BB962C8B-B14F-4D97-AF65-F5344CB8AC3E}">
        <p14:creationId xmlns:p14="http://schemas.microsoft.com/office/powerpoint/2010/main" val="2086590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After controlling for all important factors, we found that the spatial pattern in water consumption though still exist but become much less obvious.</a:t>
            </a:r>
          </a:p>
          <a:p>
            <a:endParaRPr lang="en-US"/>
          </a:p>
          <a:p>
            <a:r>
              <a:rPr lang="en-US"/>
              <a:t>(Click)</a:t>
            </a:r>
            <a:endParaRPr lang="en-GB"/>
          </a:p>
        </p:txBody>
      </p:sp>
      <p:sp>
        <p:nvSpPr>
          <p:cNvPr id="4" name="Slide Number Placeholder 3"/>
          <p:cNvSpPr>
            <a:spLocks noGrp="1"/>
          </p:cNvSpPr>
          <p:nvPr>
            <p:ph type="sldNum" sz="quarter" idx="5"/>
          </p:nvPr>
        </p:nvSpPr>
        <p:spPr/>
        <p:txBody>
          <a:bodyPr/>
          <a:lstStyle/>
          <a:p>
            <a:fld id="{54AA4394-589C-4DA2-940E-643757833A9E}" type="slidenum">
              <a:rPr lang="en-GB" smtClean="0"/>
              <a:t>9</a:t>
            </a:fld>
            <a:endParaRPr lang="en-GB"/>
          </a:p>
        </p:txBody>
      </p:sp>
    </p:spTree>
    <p:extLst>
      <p:ext uri="{BB962C8B-B14F-4D97-AF65-F5344CB8AC3E}">
        <p14:creationId xmlns:p14="http://schemas.microsoft.com/office/powerpoint/2010/main" val="3732522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for this analysis, we used the daily water production data from CILE the water distributor of Liege city and 23 surrounding municipalities. </a:t>
            </a:r>
          </a:p>
          <a:p>
            <a:r>
              <a:rPr lang="en-GB"/>
              <a:t>And for explanatory factors, we considered the general trend, the local custom of people leaving for holidays, the daily weather, and also month of year and day of week effects.</a:t>
            </a:r>
          </a:p>
          <a:p>
            <a:endParaRPr lang="en-GB"/>
          </a:p>
          <a:p>
            <a:r>
              <a:rPr lang="en-GB"/>
              <a:t>We used the data between 2013 and 2018 as a training period for our model and data between 2018 and 2020 for validation. Additionally a scenario analysis was carried out using the final model with different travel and weather scenarios.</a:t>
            </a:r>
          </a:p>
          <a:p>
            <a:endParaRPr lang="en-GB"/>
          </a:p>
          <a:p>
            <a:r>
              <a:rPr lang="en-GB"/>
              <a:t>(Click)</a:t>
            </a:r>
          </a:p>
        </p:txBody>
      </p:sp>
      <p:sp>
        <p:nvSpPr>
          <p:cNvPr id="4" name="Slide Number Placeholder 3"/>
          <p:cNvSpPr>
            <a:spLocks noGrp="1"/>
          </p:cNvSpPr>
          <p:nvPr>
            <p:ph type="sldNum" sz="quarter" idx="5"/>
          </p:nvPr>
        </p:nvSpPr>
        <p:spPr/>
        <p:txBody>
          <a:bodyPr/>
          <a:lstStyle/>
          <a:p>
            <a:fld id="{54AA4394-589C-4DA2-940E-643757833A9E}" type="slidenum">
              <a:rPr lang="en-GB" smtClean="0"/>
              <a:t>10</a:t>
            </a:fld>
            <a:endParaRPr lang="en-GB"/>
          </a:p>
        </p:txBody>
      </p:sp>
    </p:spTree>
    <p:extLst>
      <p:ext uri="{BB962C8B-B14F-4D97-AF65-F5344CB8AC3E}">
        <p14:creationId xmlns:p14="http://schemas.microsoft.com/office/powerpoint/2010/main" val="1554841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3.tiff"/></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96000"/>
          </a:blip>
          <a:srcRect l="15158" t="15352" r="28252" b="28058"/>
          <a:stretch>
            <a:fillRect/>
          </a:stretch>
        </p:blipFill>
        <p:spPr>
          <a:xfrm>
            <a:off x="0" y="0"/>
            <a:ext cx="18288000" cy="10287000"/>
          </a:xfrm>
          <a:prstGeom prst="rect">
            <a:avLst/>
          </a:prstGeom>
        </p:spPr>
      </p:pic>
      <p:pic>
        <p:nvPicPr>
          <p:cNvPr id="3" name="Picture 3"/>
          <p:cNvPicPr>
            <a:picLocks noChangeAspect="1"/>
          </p:cNvPicPr>
          <p:nvPr/>
        </p:nvPicPr>
        <p:blipFill>
          <a:blip r:embed="rId3"/>
          <a:srcRect r="62361"/>
          <a:stretch>
            <a:fillRect/>
          </a:stretch>
        </p:blipFill>
        <p:spPr>
          <a:xfrm>
            <a:off x="1028700" y="868117"/>
            <a:ext cx="4886377" cy="1226296"/>
          </a:xfrm>
          <a:prstGeom prst="rect">
            <a:avLst/>
          </a:prstGeom>
        </p:spPr>
      </p:pic>
      <p:sp>
        <p:nvSpPr>
          <p:cNvPr id="24" name="TextBox 24"/>
          <p:cNvSpPr txBox="1"/>
          <p:nvPr/>
        </p:nvSpPr>
        <p:spPr>
          <a:xfrm>
            <a:off x="1028701" y="3125960"/>
            <a:ext cx="16326502" cy="947054"/>
          </a:xfrm>
          <a:prstGeom prst="rect">
            <a:avLst/>
          </a:prstGeom>
        </p:spPr>
        <p:txBody>
          <a:bodyPr wrap="square" lIns="0" tIns="0" rIns="0" bIns="0" rtlCol="0" anchor="t">
            <a:spAutoFit/>
          </a:bodyPr>
          <a:lstStyle/>
          <a:p>
            <a:pPr algn="ctr">
              <a:lnSpc>
                <a:spcPts val="8389"/>
              </a:lnSpc>
            </a:pPr>
            <a:r>
              <a:rPr lang="en-US" sz="4400" b="1" dirty="0">
                <a:solidFill>
                  <a:srgbClr val="FFFFFF"/>
                </a:solidFill>
                <a:latin typeface="Roboto Mono Regular"/>
              </a:rPr>
              <a:t>Household water consumption</a:t>
            </a:r>
            <a:endParaRPr lang="en-US" sz="5992" b="1" dirty="0">
              <a:solidFill>
                <a:srgbClr val="FFFFFF"/>
              </a:solidFill>
              <a:latin typeface="Roboto Mono Regular"/>
            </a:endParaRPr>
          </a:p>
        </p:txBody>
      </p:sp>
      <p:sp>
        <p:nvSpPr>
          <p:cNvPr id="25" name="TextBox 25"/>
          <p:cNvSpPr txBox="1"/>
          <p:nvPr/>
        </p:nvSpPr>
        <p:spPr>
          <a:xfrm>
            <a:off x="5531842" y="4470088"/>
            <a:ext cx="7034808" cy="1037400"/>
          </a:xfrm>
          <a:prstGeom prst="rect">
            <a:avLst/>
          </a:prstGeom>
        </p:spPr>
        <p:txBody>
          <a:bodyPr wrap="square" lIns="0" tIns="0" rIns="0" bIns="0" rtlCol="0" anchor="t">
            <a:spAutoFit/>
          </a:bodyPr>
          <a:lstStyle/>
          <a:p>
            <a:pPr algn="ctr">
              <a:lnSpc>
                <a:spcPts val="4200"/>
              </a:lnSpc>
            </a:pPr>
            <a:r>
              <a:rPr lang="en-US" sz="3000" dirty="0">
                <a:solidFill>
                  <a:srgbClr val="FFFFFF"/>
                </a:solidFill>
                <a:latin typeface="Roboto Mono Regular"/>
              </a:rPr>
              <a:t>De Jacques Teller – </a:t>
            </a:r>
            <a:r>
              <a:rPr lang="en-US" sz="3000" dirty="0" err="1">
                <a:solidFill>
                  <a:srgbClr val="FFFFFF"/>
                </a:solidFill>
                <a:latin typeface="Roboto Mono Regular"/>
              </a:rPr>
              <a:t>Professeur</a:t>
            </a:r>
            <a:r>
              <a:rPr lang="en-US" sz="3000" dirty="0">
                <a:solidFill>
                  <a:srgbClr val="FFFFFF"/>
                </a:solidFill>
                <a:latin typeface="Roboto Mono Regular"/>
              </a:rPr>
              <a:t>  Université de Liège</a:t>
            </a:r>
          </a:p>
        </p:txBody>
      </p:sp>
      <p:sp>
        <p:nvSpPr>
          <p:cNvPr id="26" name="TextBox 26"/>
          <p:cNvSpPr txBox="1"/>
          <p:nvPr/>
        </p:nvSpPr>
        <p:spPr>
          <a:xfrm>
            <a:off x="6786516" y="1429759"/>
            <a:ext cx="10568687" cy="795089"/>
          </a:xfrm>
          <a:prstGeom prst="rect">
            <a:avLst/>
          </a:prstGeom>
        </p:spPr>
        <p:txBody>
          <a:bodyPr wrap="square" lIns="0" tIns="0" rIns="0" bIns="0" rtlCol="0" anchor="t">
            <a:spAutoFit/>
          </a:bodyPr>
          <a:lstStyle/>
          <a:p>
            <a:pPr algn="ctr">
              <a:lnSpc>
                <a:spcPts val="6224"/>
              </a:lnSpc>
            </a:pPr>
            <a:r>
              <a:rPr lang="en-US" sz="5400">
                <a:solidFill>
                  <a:srgbClr val="FFFFFF"/>
                </a:solidFill>
                <a:latin typeface="Roboto"/>
              </a:rPr>
              <a:t>Annual Event 23 – Trustworthy </a:t>
            </a:r>
            <a:r>
              <a:rPr lang="en-US" sz="5400">
                <a:solidFill>
                  <a:srgbClr val="FF009D"/>
                </a:solidFill>
                <a:latin typeface="Roboto"/>
              </a:rPr>
              <a:t>AI</a:t>
            </a:r>
            <a:endParaRPr lang="en-US" sz="5400">
              <a:solidFill>
                <a:srgbClr val="FF009D"/>
              </a:solidFill>
              <a:latin typeface="Roboto Italics"/>
            </a:endParaRPr>
          </a:p>
        </p:txBody>
      </p:sp>
      <p:sp>
        <p:nvSpPr>
          <p:cNvPr id="27" name="TextBox 26">
            <a:extLst>
              <a:ext uri="{FF2B5EF4-FFF2-40B4-BE49-F238E27FC236}">
                <a16:creationId xmlns:a16="http://schemas.microsoft.com/office/drawing/2014/main" id="{1FB3A90E-B5C4-2CCF-F54F-5C67116F948A}"/>
              </a:ext>
            </a:extLst>
          </p:cNvPr>
          <p:cNvSpPr txBox="1"/>
          <p:nvPr/>
        </p:nvSpPr>
        <p:spPr>
          <a:xfrm>
            <a:off x="435274" y="6815203"/>
            <a:ext cx="3630727" cy="689997"/>
          </a:xfrm>
          <a:prstGeom prst="rect">
            <a:avLst/>
          </a:prstGeom>
        </p:spPr>
        <p:txBody>
          <a:bodyPr wrap="square" lIns="0" tIns="0" rIns="0" bIns="0" rtlCol="0" anchor="t">
            <a:spAutoFit/>
          </a:bodyPr>
          <a:lstStyle/>
          <a:p>
            <a:pPr>
              <a:lnSpc>
                <a:spcPts val="6224"/>
              </a:lnSpc>
            </a:pPr>
            <a:r>
              <a:rPr lang="en-US" sz="2800">
                <a:solidFill>
                  <a:srgbClr val="FFFFFF"/>
                </a:solidFill>
                <a:latin typeface="Roboto"/>
              </a:rPr>
              <a:t>En</a:t>
            </a:r>
            <a:r>
              <a:rPr lang="en-US" sz="2800">
                <a:solidFill>
                  <a:srgbClr val="FFFFFF"/>
                </a:solidFill>
                <a:latin typeface="Roboto"/>
                <a:ea typeface="Roboto"/>
                <a:cs typeface="Roboto"/>
              </a:rPr>
              <a:t> collaboration avec</a:t>
            </a:r>
            <a:endParaRPr lang="en-US" sz="2800">
              <a:cs typeface="Calibri"/>
            </a:endParaRPr>
          </a:p>
        </p:txBody>
      </p:sp>
      <p:pic>
        <p:nvPicPr>
          <p:cNvPr id="30" name="Picture 30" descr="Graphical user interface&#10;&#10;Description automatically generated">
            <a:extLst>
              <a:ext uri="{FF2B5EF4-FFF2-40B4-BE49-F238E27FC236}">
                <a16:creationId xmlns:a16="http://schemas.microsoft.com/office/drawing/2014/main" id="{FEEA0E31-8F43-2B8E-B8DE-FF8DEA7190D2}"/>
              </a:ext>
            </a:extLst>
          </p:cNvPr>
          <p:cNvPicPr>
            <a:picLocks noChangeAspect="1"/>
          </p:cNvPicPr>
          <p:nvPr/>
        </p:nvPicPr>
        <p:blipFill>
          <a:blip r:embed="rId4"/>
          <a:stretch>
            <a:fillRect/>
          </a:stretch>
        </p:blipFill>
        <p:spPr>
          <a:xfrm>
            <a:off x="15087600" y="7581900"/>
            <a:ext cx="2357438" cy="1035345"/>
          </a:xfrm>
          <a:prstGeom prst="rect">
            <a:avLst/>
          </a:prstGeom>
        </p:spPr>
      </p:pic>
      <p:sp>
        <p:nvSpPr>
          <p:cNvPr id="31" name="TextBox 30">
            <a:extLst>
              <a:ext uri="{FF2B5EF4-FFF2-40B4-BE49-F238E27FC236}">
                <a16:creationId xmlns:a16="http://schemas.microsoft.com/office/drawing/2014/main" id="{890658D2-417B-2585-9FEE-CF21FE0C20C1}"/>
              </a:ext>
            </a:extLst>
          </p:cNvPr>
          <p:cNvSpPr txBox="1"/>
          <p:nvPr/>
        </p:nvSpPr>
        <p:spPr>
          <a:xfrm>
            <a:off x="15087600" y="6819900"/>
            <a:ext cx="2915350" cy="689997"/>
          </a:xfrm>
          <a:prstGeom prst="rect">
            <a:avLst/>
          </a:prstGeom>
        </p:spPr>
        <p:txBody>
          <a:bodyPr wrap="square" lIns="0" tIns="0" rIns="0" bIns="0" rtlCol="0" anchor="t">
            <a:spAutoFit/>
          </a:bodyPr>
          <a:lstStyle/>
          <a:p>
            <a:pPr>
              <a:lnSpc>
                <a:spcPts val="6224"/>
              </a:lnSpc>
            </a:pPr>
            <a:r>
              <a:rPr lang="en-US" sz="2800">
                <a:solidFill>
                  <a:srgbClr val="FFFFFF"/>
                </a:solidFill>
                <a:latin typeface="Roboto"/>
              </a:rPr>
              <a:t>Avec le </a:t>
            </a:r>
            <a:r>
              <a:rPr lang="en-US" sz="2800" err="1">
                <a:solidFill>
                  <a:srgbClr val="FFFFFF"/>
                </a:solidFill>
                <a:latin typeface="Roboto"/>
              </a:rPr>
              <a:t>soutien</a:t>
            </a:r>
            <a:r>
              <a:rPr lang="en-US" sz="2800">
                <a:solidFill>
                  <a:srgbClr val="FFFFFF"/>
                </a:solidFill>
                <a:latin typeface="Roboto"/>
              </a:rPr>
              <a:t> de</a:t>
            </a:r>
            <a:endParaRPr lang="en-US">
              <a:cs typeface="Calibri"/>
            </a:endParaRPr>
          </a:p>
        </p:txBody>
      </p:sp>
      <p:pic>
        <p:nvPicPr>
          <p:cNvPr id="42" name="Picture 41" descr="A picture containing text, font, graphics, graphic design&#10;&#10;Description automatically generated">
            <a:extLst>
              <a:ext uri="{FF2B5EF4-FFF2-40B4-BE49-F238E27FC236}">
                <a16:creationId xmlns:a16="http://schemas.microsoft.com/office/drawing/2014/main" id="{50479E9A-0059-2FD2-B700-E06493361C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7505200"/>
            <a:ext cx="3036274" cy="1091961"/>
          </a:xfrm>
          <a:prstGeom prst="rect">
            <a:avLst/>
          </a:prstGeom>
        </p:spPr>
      </p:pic>
      <p:pic>
        <p:nvPicPr>
          <p:cNvPr id="4" name="Picture 4">
            <a:extLst>
              <a:ext uri="{FF2B5EF4-FFF2-40B4-BE49-F238E27FC236}">
                <a16:creationId xmlns:a16="http://schemas.microsoft.com/office/drawing/2014/main" id="{4C76694A-EF80-75C7-1F08-18E81E1C07B4}"/>
              </a:ext>
            </a:extLst>
          </p:cNvPr>
          <p:cNvPicPr>
            <a:picLocks noChangeAspect="1"/>
          </p:cNvPicPr>
          <p:nvPr/>
        </p:nvPicPr>
        <p:blipFill>
          <a:blip r:embed="rId6"/>
          <a:stretch>
            <a:fillRect/>
          </a:stretch>
        </p:blipFill>
        <p:spPr>
          <a:xfrm>
            <a:off x="-6350" y="9016524"/>
            <a:ext cx="18300700" cy="1270953"/>
          </a:xfrm>
          <a:prstGeom prst="rect">
            <a:avLst/>
          </a:prstGeom>
        </p:spPr>
      </p:pic>
      <p:pic>
        <p:nvPicPr>
          <p:cNvPr id="6" name="Image 5" descr="Une image contenant jaune, texte, Police, capture d’écran&#10;&#10;Description générée automatiquement">
            <a:extLst>
              <a:ext uri="{FF2B5EF4-FFF2-40B4-BE49-F238E27FC236}">
                <a16:creationId xmlns:a16="http://schemas.microsoft.com/office/drawing/2014/main" id="{688A4C1B-EC77-457D-48AB-C83AA95B0D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73122" y="5977911"/>
            <a:ext cx="1256857" cy="1256857"/>
          </a:xfrm>
          <a:prstGeom prst="rect">
            <a:avLst/>
          </a:prstGeom>
        </p:spPr>
      </p:pic>
      <p:pic>
        <p:nvPicPr>
          <p:cNvPr id="7" name="Image 12">
            <a:extLst>
              <a:ext uri="{FF2B5EF4-FFF2-40B4-BE49-F238E27FC236}">
                <a16:creationId xmlns:a16="http://schemas.microsoft.com/office/drawing/2014/main" id="{D2E00AD3-2BC0-2D00-1CA5-50477BCB822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334271" y="5854770"/>
            <a:ext cx="4286774" cy="137771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10DEDE5-E256-6386-DDD2-05A899C25E47}"/>
              </a:ext>
            </a:extLst>
          </p:cNvPr>
          <p:cNvSpPr>
            <a:spLocks noGrp="1"/>
          </p:cNvSpPr>
          <p:nvPr>
            <p:ph type="sldNum" sz="quarter" idx="12"/>
          </p:nvPr>
        </p:nvSpPr>
        <p:spPr/>
        <p:txBody>
          <a:bodyPr/>
          <a:lstStyle/>
          <a:p>
            <a:fld id="{4E532D4C-B8CF-4311-A04A-3DF8D7834630}" type="slidenum">
              <a:rPr lang="en-GB" smtClean="0"/>
              <a:t>10</a:t>
            </a:fld>
            <a:endParaRPr lang="en-GB"/>
          </a:p>
        </p:txBody>
      </p:sp>
      <p:pic>
        <p:nvPicPr>
          <p:cNvPr id="2" name="Picture 1">
            <a:extLst>
              <a:ext uri="{FF2B5EF4-FFF2-40B4-BE49-F238E27FC236}">
                <a16:creationId xmlns:a16="http://schemas.microsoft.com/office/drawing/2014/main" id="{9D517AE5-7A80-FA31-E883-EFC7B4AD76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51518" y="684887"/>
            <a:ext cx="15547911" cy="8704968"/>
          </a:xfrm>
          <a:prstGeom prst="rect">
            <a:avLst/>
          </a:prstGeom>
        </p:spPr>
      </p:pic>
    </p:spTree>
    <p:extLst>
      <p:ext uri="{BB962C8B-B14F-4D97-AF65-F5344CB8AC3E}">
        <p14:creationId xmlns:p14="http://schemas.microsoft.com/office/powerpoint/2010/main" val="38008456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7E5D11-9CE7-2381-F686-F1404C73ECD2}"/>
              </a:ext>
            </a:extLst>
          </p:cNvPr>
          <p:cNvSpPr>
            <a:spLocks noGrp="1"/>
          </p:cNvSpPr>
          <p:nvPr>
            <p:ph type="title"/>
          </p:nvPr>
        </p:nvSpPr>
        <p:spPr>
          <a:xfrm>
            <a:off x="457200" y="274638"/>
            <a:ext cx="10749516" cy="1143000"/>
          </a:xfrm>
        </p:spPr>
        <p:txBody>
          <a:bodyPr>
            <a:normAutofit fontScale="90000"/>
          </a:bodyPr>
          <a:lstStyle/>
          <a:p>
            <a:pPr algn="l"/>
            <a:r>
              <a:rPr lang="en-US" cap="all" dirty="0"/>
              <a:t>Monthly evolution of water production</a:t>
            </a:r>
            <a:endParaRPr lang="en-GB" cap="all" dirty="0"/>
          </a:p>
        </p:txBody>
      </p:sp>
      <p:sp>
        <p:nvSpPr>
          <p:cNvPr id="4" name="Slide Number Placeholder 3">
            <a:extLst>
              <a:ext uri="{FF2B5EF4-FFF2-40B4-BE49-F238E27FC236}">
                <a16:creationId xmlns:a16="http://schemas.microsoft.com/office/drawing/2014/main" id="{B10DEDE5-E256-6386-DDD2-05A899C25E47}"/>
              </a:ext>
            </a:extLst>
          </p:cNvPr>
          <p:cNvSpPr>
            <a:spLocks noGrp="1"/>
          </p:cNvSpPr>
          <p:nvPr>
            <p:ph type="sldNum" sz="quarter" idx="12"/>
          </p:nvPr>
        </p:nvSpPr>
        <p:spPr/>
        <p:txBody>
          <a:bodyPr/>
          <a:lstStyle/>
          <a:p>
            <a:fld id="{4E532D4C-B8CF-4311-A04A-3DF8D7834630}" type="slidenum">
              <a:rPr lang="en-GB" smtClean="0"/>
              <a:t>11</a:t>
            </a:fld>
            <a:endParaRPr lang="en-GB"/>
          </a:p>
        </p:txBody>
      </p:sp>
      <p:pic>
        <p:nvPicPr>
          <p:cNvPr id="19" name="Picture 18">
            <a:extLst>
              <a:ext uri="{FF2B5EF4-FFF2-40B4-BE49-F238E27FC236}">
                <a16:creationId xmlns:a16="http://schemas.microsoft.com/office/drawing/2014/main" id="{DA142158-CED4-0C35-D313-8E84A3FC9C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2734" y="2579730"/>
            <a:ext cx="8254365" cy="6080760"/>
          </a:xfrm>
          <a:prstGeom prst="rect">
            <a:avLst/>
          </a:prstGeom>
        </p:spPr>
      </p:pic>
      <p:pic>
        <p:nvPicPr>
          <p:cNvPr id="8" name="Picture 7">
            <a:extLst>
              <a:ext uri="{FF2B5EF4-FFF2-40B4-BE49-F238E27FC236}">
                <a16:creationId xmlns:a16="http://schemas.microsoft.com/office/drawing/2014/main" id="{D0F0A17B-AD90-05CB-491D-ABD031D4C0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64689" y="2578965"/>
            <a:ext cx="8254365" cy="6081525"/>
          </a:xfrm>
          <a:prstGeom prst="rect">
            <a:avLst/>
          </a:prstGeom>
        </p:spPr>
      </p:pic>
    </p:spTree>
    <p:extLst>
      <p:ext uri="{BB962C8B-B14F-4D97-AF65-F5344CB8AC3E}">
        <p14:creationId xmlns:p14="http://schemas.microsoft.com/office/powerpoint/2010/main" val="17064056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53A846-66BE-14EA-C6F2-060F2AC4B5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24088" y="552287"/>
            <a:ext cx="12903431" cy="9506793"/>
          </a:xfrm>
          <a:prstGeom prst="rect">
            <a:avLst/>
          </a:prstGeom>
        </p:spPr>
      </p:pic>
      <p:sp>
        <p:nvSpPr>
          <p:cNvPr id="3" name="Title 2">
            <a:extLst>
              <a:ext uri="{FF2B5EF4-FFF2-40B4-BE49-F238E27FC236}">
                <a16:creationId xmlns:a16="http://schemas.microsoft.com/office/drawing/2014/main" id="{8F7E5D11-9CE7-2381-F686-F1404C73ECD2}"/>
              </a:ext>
            </a:extLst>
          </p:cNvPr>
          <p:cNvSpPr>
            <a:spLocks noGrp="1"/>
          </p:cNvSpPr>
          <p:nvPr>
            <p:ph type="title"/>
          </p:nvPr>
        </p:nvSpPr>
        <p:spPr>
          <a:xfrm>
            <a:off x="560480" y="552287"/>
            <a:ext cx="8945027" cy="799615"/>
          </a:xfrm>
        </p:spPr>
        <p:txBody>
          <a:bodyPr>
            <a:normAutofit fontScale="90000"/>
          </a:bodyPr>
          <a:lstStyle/>
          <a:p>
            <a:pPr algn="l"/>
            <a:r>
              <a:rPr lang="en-US" cap="all" dirty="0"/>
              <a:t>Fitted values (model vs. observations)</a:t>
            </a:r>
            <a:endParaRPr lang="en-GB" cap="all" dirty="0"/>
          </a:p>
        </p:txBody>
      </p:sp>
      <p:sp>
        <p:nvSpPr>
          <p:cNvPr id="4" name="Slide Number Placeholder 3">
            <a:extLst>
              <a:ext uri="{FF2B5EF4-FFF2-40B4-BE49-F238E27FC236}">
                <a16:creationId xmlns:a16="http://schemas.microsoft.com/office/drawing/2014/main" id="{B10DEDE5-E256-6386-DDD2-05A899C25E47}"/>
              </a:ext>
            </a:extLst>
          </p:cNvPr>
          <p:cNvSpPr>
            <a:spLocks noGrp="1"/>
          </p:cNvSpPr>
          <p:nvPr>
            <p:ph type="sldNum" sz="quarter" idx="12"/>
          </p:nvPr>
        </p:nvSpPr>
        <p:spPr/>
        <p:txBody>
          <a:bodyPr/>
          <a:lstStyle/>
          <a:p>
            <a:fld id="{4E532D4C-B8CF-4311-A04A-3DF8D7834630}" type="slidenum">
              <a:rPr lang="en-GB" smtClean="0"/>
              <a:t>12</a:t>
            </a:fld>
            <a:endParaRPr lang="en-GB"/>
          </a:p>
        </p:txBody>
      </p:sp>
    </p:spTree>
    <p:extLst>
      <p:ext uri="{BB962C8B-B14F-4D97-AF65-F5344CB8AC3E}">
        <p14:creationId xmlns:p14="http://schemas.microsoft.com/office/powerpoint/2010/main" val="38798773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7E5D11-9CE7-2381-F686-F1404C73ECD2}"/>
              </a:ext>
            </a:extLst>
          </p:cNvPr>
          <p:cNvSpPr>
            <a:spLocks noGrp="1"/>
          </p:cNvSpPr>
          <p:nvPr>
            <p:ph type="title"/>
          </p:nvPr>
        </p:nvSpPr>
        <p:spPr>
          <a:xfrm>
            <a:off x="643807" y="591516"/>
            <a:ext cx="5235776" cy="778349"/>
          </a:xfrm>
        </p:spPr>
        <p:txBody>
          <a:bodyPr/>
          <a:lstStyle/>
          <a:p>
            <a:pPr algn="l"/>
            <a:r>
              <a:rPr lang="en-US" cap="all" dirty="0"/>
              <a:t>Scenario analysis</a:t>
            </a:r>
            <a:endParaRPr lang="en-GB" cap="all" dirty="0"/>
          </a:p>
        </p:txBody>
      </p:sp>
      <p:sp>
        <p:nvSpPr>
          <p:cNvPr id="4" name="Slide Number Placeholder 3">
            <a:extLst>
              <a:ext uri="{FF2B5EF4-FFF2-40B4-BE49-F238E27FC236}">
                <a16:creationId xmlns:a16="http://schemas.microsoft.com/office/drawing/2014/main" id="{B10DEDE5-E256-6386-DDD2-05A899C25E47}"/>
              </a:ext>
            </a:extLst>
          </p:cNvPr>
          <p:cNvSpPr>
            <a:spLocks noGrp="1"/>
          </p:cNvSpPr>
          <p:nvPr>
            <p:ph type="sldNum" sz="quarter" idx="12"/>
          </p:nvPr>
        </p:nvSpPr>
        <p:spPr/>
        <p:txBody>
          <a:bodyPr/>
          <a:lstStyle/>
          <a:p>
            <a:fld id="{4E532D4C-B8CF-4311-A04A-3DF8D7834630}" type="slidenum">
              <a:rPr lang="en-GB" smtClean="0"/>
              <a:t>13</a:t>
            </a:fld>
            <a:endParaRPr lang="en-GB"/>
          </a:p>
        </p:txBody>
      </p:sp>
      <p:pic>
        <p:nvPicPr>
          <p:cNvPr id="12" name="Picture 11">
            <a:extLst>
              <a:ext uri="{FF2B5EF4-FFF2-40B4-BE49-F238E27FC236}">
                <a16:creationId xmlns:a16="http://schemas.microsoft.com/office/drawing/2014/main" id="{35FDFC68-1663-07F7-5D35-7EB28525623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87511" y="591516"/>
            <a:ext cx="12356682" cy="9103968"/>
          </a:xfrm>
          <a:prstGeom prst="rect">
            <a:avLst/>
          </a:prstGeom>
        </p:spPr>
      </p:pic>
    </p:spTree>
    <p:extLst>
      <p:ext uri="{BB962C8B-B14F-4D97-AF65-F5344CB8AC3E}">
        <p14:creationId xmlns:p14="http://schemas.microsoft.com/office/powerpoint/2010/main" val="7396304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10DEDE5-E256-6386-DDD2-05A899C25E47}"/>
              </a:ext>
            </a:extLst>
          </p:cNvPr>
          <p:cNvSpPr>
            <a:spLocks noGrp="1"/>
          </p:cNvSpPr>
          <p:nvPr>
            <p:ph type="sldNum" sz="quarter" idx="12"/>
          </p:nvPr>
        </p:nvSpPr>
        <p:spPr/>
        <p:txBody>
          <a:bodyPr/>
          <a:lstStyle/>
          <a:p>
            <a:fld id="{4E532D4C-B8CF-4311-A04A-3DF8D7834630}" type="slidenum">
              <a:rPr lang="en-GB" smtClean="0"/>
              <a:t>14</a:t>
            </a:fld>
            <a:endParaRPr lang="en-GB"/>
          </a:p>
        </p:txBody>
      </p:sp>
      <p:pic>
        <p:nvPicPr>
          <p:cNvPr id="8" name="Picture 7">
            <a:extLst>
              <a:ext uri="{FF2B5EF4-FFF2-40B4-BE49-F238E27FC236}">
                <a16:creationId xmlns:a16="http://schemas.microsoft.com/office/drawing/2014/main" id="{3CA0BBCB-30AE-B4CE-9B2A-E1BBAEC9B3F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22633" y="691215"/>
            <a:ext cx="15642734" cy="8904570"/>
          </a:xfrm>
          <a:prstGeom prst="rect">
            <a:avLst/>
          </a:prstGeom>
        </p:spPr>
      </p:pic>
    </p:spTree>
    <p:extLst>
      <p:ext uri="{BB962C8B-B14F-4D97-AF65-F5344CB8AC3E}">
        <p14:creationId xmlns:p14="http://schemas.microsoft.com/office/powerpoint/2010/main" val="28587153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192A563-86E1-779E-EEA4-E40B65C9D266}"/>
              </a:ext>
            </a:extLst>
          </p:cNvPr>
          <p:cNvSpPr>
            <a:spLocks noGrp="1"/>
          </p:cNvSpPr>
          <p:nvPr>
            <p:ph type="title"/>
          </p:nvPr>
        </p:nvSpPr>
        <p:spPr/>
        <p:txBody>
          <a:bodyPr>
            <a:normAutofit fontScale="90000"/>
          </a:bodyPr>
          <a:lstStyle/>
          <a:p>
            <a:pPr algn="l"/>
            <a:r>
              <a:rPr lang="en-US" cap="all" dirty="0"/>
              <a:t>Water use at the household level</a:t>
            </a:r>
            <a:endParaRPr lang="en-GB" cap="all" dirty="0"/>
          </a:p>
        </p:txBody>
      </p:sp>
      <p:pic>
        <p:nvPicPr>
          <p:cNvPr id="18" name="Picture 17">
            <a:extLst>
              <a:ext uri="{FF2B5EF4-FFF2-40B4-BE49-F238E27FC236}">
                <a16:creationId xmlns:a16="http://schemas.microsoft.com/office/drawing/2014/main" id="{E892E2F9-E49D-2357-C352-2F395CF7F9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144" y="2220680"/>
            <a:ext cx="10259589" cy="5897892"/>
          </a:xfrm>
          <a:prstGeom prst="rect">
            <a:avLst/>
          </a:prstGeom>
        </p:spPr>
      </p:pic>
      <p:sp>
        <p:nvSpPr>
          <p:cNvPr id="4" name="Slide Number Placeholder 3">
            <a:extLst>
              <a:ext uri="{FF2B5EF4-FFF2-40B4-BE49-F238E27FC236}">
                <a16:creationId xmlns:a16="http://schemas.microsoft.com/office/drawing/2014/main" id="{B10DEDE5-E256-6386-DDD2-05A899C25E47}"/>
              </a:ext>
            </a:extLst>
          </p:cNvPr>
          <p:cNvSpPr>
            <a:spLocks noGrp="1"/>
          </p:cNvSpPr>
          <p:nvPr>
            <p:ph type="sldNum" sz="quarter" idx="12"/>
          </p:nvPr>
        </p:nvSpPr>
        <p:spPr/>
        <p:txBody>
          <a:bodyPr/>
          <a:lstStyle/>
          <a:p>
            <a:fld id="{4E532D4C-B8CF-4311-A04A-3DF8D7834630}" type="slidenum">
              <a:rPr lang="en-GB" smtClean="0"/>
              <a:t>15</a:t>
            </a:fld>
            <a:endParaRPr lang="en-GB"/>
          </a:p>
        </p:txBody>
      </p:sp>
    </p:spTree>
    <p:extLst>
      <p:ext uri="{BB962C8B-B14F-4D97-AF65-F5344CB8AC3E}">
        <p14:creationId xmlns:p14="http://schemas.microsoft.com/office/powerpoint/2010/main" val="32195964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192A563-86E1-779E-EEA4-E40B65C9D266}"/>
              </a:ext>
            </a:extLst>
          </p:cNvPr>
          <p:cNvSpPr>
            <a:spLocks noGrp="1"/>
          </p:cNvSpPr>
          <p:nvPr>
            <p:ph type="title"/>
          </p:nvPr>
        </p:nvSpPr>
        <p:spPr/>
        <p:txBody>
          <a:bodyPr/>
          <a:lstStyle/>
          <a:p>
            <a:pPr algn="l"/>
            <a:r>
              <a:rPr lang="en-US" dirty="0"/>
              <a:t>Water use at the household level</a:t>
            </a:r>
            <a:endParaRPr lang="en-GB" dirty="0"/>
          </a:p>
        </p:txBody>
      </p:sp>
      <p:pic>
        <p:nvPicPr>
          <p:cNvPr id="18" name="Picture 17">
            <a:extLst>
              <a:ext uri="{FF2B5EF4-FFF2-40B4-BE49-F238E27FC236}">
                <a16:creationId xmlns:a16="http://schemas.microsoft.com/office/drawing/2014/main" id="{E892E2F9-E49D-2357-C352-2F395CF7F9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144" y="2220680"/>
            <a:ext cx="10259589" cy="5897892"/>
          </a:xfrm>
          <a:prstGeom prst="rect">
            <a:avLst/>
          </a:prstGeom>
        </p:spPr>
      </p:pic>
      <p:sp>
        <p:nvSpPr>
          <p:cNvPr id="4" name="Slide Number Placeholder 3">
            <a:extLst>
              <a:ext uri="{FF2B5EF4-FFF2-40B4-BE49-F238E27FC236}">
                <a16:creationId xmlns:a16="http://schemas.microsoft.com/office/drawing/2014/main" id="{B10DEDE5-E256-6386-DDD2-05A899C25E47}"/>
              </a:ext>
            </a:extLst>
          </p:cNvPr>
          <p:cNvSpPr>
            <a:spLocks noGrp="1"/>
          </p:cNvSpPr>
          <p:nvPr>
            <p:ph type="sldNum" sz="quarter" idx="12"/>
          </p:nvPr>
        </p:nvSpPr>
        <p:spPr/>
        <p:txBody>
          <a:bodyPr/>
          <a:lstStyle/>
          <a:p>
            <a:fld id="{4E532D4C-B8CF-4311-A04A-3DF8D7834630}" type="slidenum">
              <a:rPr lang="en-GB" smtClean="0"/>
              <a:t>16</a:t>
            </a:fld>
            <a:endParaRPr lang="en-GB"/>
          </a:p>
        </p:txBody>
      </p:sp>
      <p:sp>
        <p:nvSpPr>
          <p:cNvPr id="3" name="Rectangle 2">
            <a:extLst>
              <a:ext uri="{FF2B5EF4-FFF2-40B4-BE49-F238E27FC236}">
                <a16:creationId xmlns:a16="http://schemas.microsoft.com/office/drawing/2014/main" id="{7E6A6D4D-15E5-353E-B9F4-C8AFDA1905F5}"/>
              </a:ext>
            </a:extLst>
          </p:cNvPr>
          <p:cNvSpPr/>
          <p:nvPr/>
        </p:nvSpPr>
        <p:spPr>
          <a:xfrm>
            <a:off x="103118" y="2168429"/>
            <a:ext cx="12960219" cy="6112824"/>
          </a:xfrm>
          <a:prstGeom prst="rect">
            <a:avLst/>
          </a:prstGeom>
          <a:solidFill>
            <a:srgbClr val="FFFFFF">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pic>
        <p:nvPicPr>
          <p:cNvPr id="8" name="Picture 7">
            <a:extLst>
              <a:ext uri="{FF2B5EF4-FFF2-40B4-BE49-F238E27FC236}">
                <a16:creationId xmlns:a16="http://schemas.microsoft.com/office/drawing/2014/main" id="{80CFF1A0-7A28-B256-F778-5EA9A236CA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5858" y="3777055"/>
            <a:ext cx="11176628" cy="5976806"/>
          </a:xfrm>
          <a:prstGeom prst="rect">
            <a:avLst/>
          </a:prstGeom>
        </p:spPr>
      </p:pic>
    </p:spTree>
    <p:extLst>
      <p:ext uri="{BB962C8B-B14F-4D97-AF65-F5344CB8AC3E}">
        <p14:creationId xmlns:p14="http://schemas.microsoft.com/office/powerpoint/2010/main" val="29893820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192A563-86E1-779E-EEA4-E40B65C9D266}"/>
              </a:ext>
            </a:extLst>
          </p:cNvPr>
          <p:cNvSpPr>
            <a:spLocks noGrp="1"/>
          </p:cNvSpPr>
          <p:nvPr>
            <p:ph type="title"/>
          </p:nvPr>
        </p:nvSpPr>
        <p:spPr>
          <a:xfrm>
            <a:off x="457199" y="274638"/>
            <a:ext cx="14236996" cy="1143000"/>
          </a:xfrm>
        </p:spPr>
        <p:txBody>
          <a:bodyPr>
            <a:normAutofit/>
          </a:bodyPr>
          <a:lstStyle/>
          <a:p>
            <a:pPr algn="l"/>
            <a:r>
              <a:rPr lang="en-US" cap="all" dirty="0"/>
              <a:t>Water demand until 2040 : increase of 14.5-16.9 %</a:t>
            </a:r>
            <a:endParaRPr lang="en-GB" cap="all" dirty="0"/>
          </a:p>
        </p:txBody>
      </p:sp>
      <p:sp>
        <p:nvSpPr>
          <p:cNvPr id="4" name="Slide Number Placeholder 3">
            <a:extLst>
              <a:ext uri="{FF2B5EF4-FFF2-40B4-BE49-F238E27FC236}">
                <a16:creationId xmlns:a16="http://schemas.microsoft.com/office/drawing/2014/main" id="{B10DEDE5-E256-6386-DDD2-05A899C25E47}"/>
              </a:ext>
            </a:extLst>
          </p:cNvPr>
          <p:cNvSpPr>
            <a:spLocks noGrp="1"/>
          </p:cNvSpPr>
          <p:nvPr>
            <p:ph type="sldNum" sz="quarter" idx="12"/>
          </p:nvPr>
        </p:nvSpPr>
        <p:spPr/>
        <p:txBody>
          <a:bodyPr/>
          <a:lstStyle/>
          <a:p>
            <a:fld id="{4E532D4C-B8CF-4311-A04A-3DF8D7834630}" type="slidenum">
              <a:rPr lang="en-GB" smtClean="0"/>
              <a:t>17</a:t>
            </a:fld>
            <a:endParaRPr lang="en-GB"/>
          </a:p>
        </p:txBody>
      </p:sp>
      <p:pic>
        <p:nvPicPr>
          <p:cNvPr id="18" name="Picture 17">
            <a:extLst>
              <a:ext uri="{FF2B5EF4-FFF2-40B4-BE49-F238E27FC236}">
                <a16:creationId xmlns:a16="http://schemas.microsoft.com/office/drawing/2014/main" id="{82500D88-CB79-9EF4-BA7B-95E03825F6E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5915" y="2586002"/>
            <a:ext cx="9778365" cy="6143919"/>
          </a:xfrm>
          <a:prstGeom prst="rect">
            <a:avLst/>
          </a:prstGeom>
        </p:spPr>
      </p:pic>
      <p:pic>
        <p:nvPicPr>
          <p:cNvPr id="19" name="Picture 18">
            <a:extLst>
              <a:ext uri="{FF2B5EF4-FFF2-40B4-BE49-F238E27FC236}">
                <a16:creationId xmlns:a16="http://schemas.microsoft.com/office/drawing/2014/main" id="{C26A9D2B-913A-DD1E-2FA3-E246325F1C1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90256" y="2705680"/>
            <a:ext cx="7943394" cy="5851142"/>
          </a:xfrm>
          <a:prstGeom prst="rect">
            <a:avLst/>
          </a:prstGeom>
        </p:spPr>
      </p:pic>
    </p:spTree>
    <p:extLst>
      <p:ext uri="{BB962C8B-B14F-4D97-AF65-F5344CB8AC3E}">
        <p14:creationId xmlns:p14="http://schemas.microsoft.com/office/powerpoint/2010/main" val="36748380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192A563-86E1-779E-EEA4-E40B65C9D266}"/>
              </a:ext>
            </a:extLst>
          </p:cNvPr>
          <p:cNvSpPr>
            <a:spLocks noGrp="1"/>
          </p:cNvSpPr>
          <p:nvPr>
            <p:ph type="title"/>
          </p:nvPr>
        </p:nvSpPr>
        <p:spPr/>
        <p:txBody>
          <a:bodyPr/>
          <a:lstStyle/>
          <a:p>
            <a:pPr algn="l"/>
            <a:r>
              <a:rPr lang="en-US" cap="all" dirty="0"/>
              <a:t>Social Impact of Water</a:t>
            </a:r>
            <a:r>
              <a:rPr lang="en-US" dirty="0"/>
              <a:t> </a:t>
            </a:r>
            <a:r>
              <a:rPr lang="en-US" cap="all" dirty="0"/>
              <a:t>tariffs</a:t>
            </a:r>
            <a:endParaRPr lang="en-GB" cap="all" dirty="0"/>
          </a:p>
        </p:txBody>
      </p:sp>
      <p:sp>
        <p:nvSpPr>
          <p:cNvPr id="4" name="Slide Number Placeholder 3">
            <a:extLst>
              <a:ext uri="{FF2B5EF4-FFF2-40B4-BE49-F238E27FC236}">
                <a16:creationId xmlns:a16="http://schemas.microsoft.com/office/drawing/2014/main" id="{B10DEDE5-E256-6386-DDD2-05A899C25E47}"/>
              </a:ext>
            </a:extLst>
          </p:cNvPr>
          <p:cNvSpPr>
            <a:spLocks noGrp="1"/>
          </p:cNvSpPr>
          <p:nvPr>
            <p:ph type="sldNum" sz="quarter" idx="12"/>
          </p:nvPr>
        </p:nvSpPr>
        <p:spPr/>
        <p:txBody>
          <a:bodyPr/>
          <a:lstStyle/>
          <a:p>
            <a:fld id="{4E532D4C-B8CF-4311-A04A-3DF8D7834630}" type="slidenum">
              <a:rPr lang="en-GB" smtClean="0"/>
              <a:t>18</a:t>
            </a:fld>
            <a:endParaRPr lang="en-GB"/>
          </a:p>
        </p:txBody>
      </p:sp>
      <p:pic>
        <p:nvPicPr>
          <p:cNvPr id="26" name="Picture 25">
            <a:extLst>
              <a:ext uri="{FF2B5EF4-FFF2-40B4-BE49-F238E27FC236}">
                <a16:creationId xmlns:a16="http://schemas.microsoft.com/office/drawing/2014/main" id="{3DFBCB0C-DB14-5979-2687-5FFA01D7046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12289" y="1862840"/>
            <a:ext cx="12141738" cy="7068588"/>
          </a:xfrm>
          <a:prstGeom prst="rect">
            <a:avLst/>
          </a:prstGeom>
        </p:spPr>
      </p:pic>
    </p:spTree>
    <p:extLst>
      <p:ext uri="{BB962C8B-B14F-4D97-AF65-F5344CB8AC3E}">
        <p14:creationId xmlns:p14="http://schemas.microsoft.com/office/powerpoint/2010/main" val="26582009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192A563-86E1-779E-EEA4-E40B65C9D266}"/>
              </a:ext>
            </a:extLst>
          </p:cNvPr>
          <p:cNvSpPr>
            <a:spLocks noGrp="1"/>
          </p:cNvSpPr>
          <p:nvPr>
            <p:ph type="title"/>
          </p:nvPr>
        </p:nvSpPr>
        <p:spPr/>
        <p:txBody>
          <a:bodyPr/>
          <a:lstStyle/>
          <a:p>
            <a:pPr algn="l"/>
            <a:r>
              <a:rPr lang="en-US" cap="all" dirty="0"/>
              <a:t>Water tariff schemes</a:t>
            </a:r>
            <a:endParaRPr lang="en-GB" cap="all" dirty="0"/>
          </a:p>
        </p:txBody>
      </p:sp>
      <p:sp>
        <p:nvSpPr>
          <p:cNvPr id="4" name="Slide Number Placeholder 3">
            <a:extLst>
              <a:ext uri="{FF2B5EF4-FFF2-40B4-BE49-F238E27FC236}">
                <a16:creationId xmlns:a16="http://schemas.microsoft.com/office/drawing/2014/main" id="{B10DEDE5-E256-6386-DDD2-05A899C25E47}"/>
              </a:ext>
            </a:extLst>
          </p:cNvPr>
          <p:cNvSpPr>
            <a:spLocks noGrp="1"/>
          </p:cNvSpPr>
          <p:nvPr>
            <p:ph type="sldNum" sz="quarter" idx="12"/>
          </p:nvPr>
        </p:nvSpPr>
        <p:spPr/>
        <p:txBody>
          <a:bodyPr/>
          <a:lstStyle/>
          <a:p>
            <a:fld id="{4E532D4C-B8CF-4311-A04A-3DF8D7834630}" type="slidenum">
              <a:rPr lang="en-GB" smtClean="0"/>
              <a:t>19</a:t>
            </a:fld>
            <a:endParaRPr lang="en-GB"/>
          </a:p>
        </p:txBody>
      </p:sp>
      <p:pic>
        <p:nvPicPr>
          <p:cNvPr id="2" name="Picture 1">
            <a:extLst>
              <a:ext uri="{FF2B5EF4-FFF2-40B4-BE49-F238E27FC236}">
                <a16:creationId xmlns:a16="http://schemas.microsoft.com/office/drawing/2014/main" id="{BD3F5999-4433-0194-1473-D3600208170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58397" y="2491674"/>
            <a:ext cx="14771210" cy="6036654"/>
          </a:xfrm>
          <a:prstGeom prst="rect">
            <a:avLst/>
          </a:prstGeom>
        </p:spPr>
      </p:pic>
    </p:spTree>
    <p:extLst>
      <p:ext uri="{BB962C8B-B14F-4D97-AF65-F5344CB8AC3E}">
        <p14:creationId xmlns:p14="http://schemas.microsoft.com/office/powerpoint/2010/main" val="20649124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A2B06-05E3-D563-3C69-16A9F5F970D8}"/>
              </a:ext>
            </a:extLst>
          </p:cNvPr>
          <p:cNvSpPr>
            <a:spLocks noGrp="1"/>
          </p:cNvSpPr>
          <p:nvPr>
            <p:ph type="title"/>
          </p:nvPr>
        </p:nvSpPr>
        <p:spPr/>
        <p:txBody>
          <a:bodyPr/>
          <a:lstStyle/>
          <a:p>
            <a:pPr algn="l"/>
            <a:r>
              <a:rPr lang="en-US" cap="all" dirty="0"/>
              <a:t>Recent trends</a:t>
            </a:r>
            <a:endParaRPr lang="en-GB" cap="all" dirty="0"/>
          </a:p>
        </p:txBody>
      </p:sp>
      <p:sp>
        <p:nvSpPr>
          <p:cNvPr id="4" name="Slide Number Placeholder 3">
            <a:extLst>
              <a:ext uri="{FF2B5EF4-FFF2-40B4-BE49-F238E27FC236}">
                <a16:creationId xmlns:a16="http://schemas.microsoft.com/office/drawing/2014/main" id="{B10DEDE5-E256-6386-DDD2-05A899C25E47}"/>
              </a:ext>
            </a:extLst>
          </p:cNvPr>
          <p:cNvSpPr>
            <a:spLocks noGrp="1"/>
          </p:cNvSpPr>
          <p:nvPr>
            <p:ph type="sldNum" sz="quarter" idx="12"/>
          </p:nvPr>
        </p:nvSpPr>
        <p:spPr/>
        <p:txBody>
          <a:bodyPr/>
          <a:lstStyle/>
          <a:p>
            <a:fld id="{4E532D4C-B8CF-4311-A04A-3DF8D7834630}" type="slidenum">
              <a:rPr lang="en-GB" smtClean="0"/>
              <a:t>2</a:t>
            </a:fld>
            <a:endParaRPr lang="en-GB"/>
          </a:p>
        </p:txBody>
      </p:sp>
      <p:pic>
        <p:nvPicPr>
          <p:cNvPr id="8" name="Content Placeholder 4">
            <a:extLst>
              <a:ext uri="{FF2B5EF4-FFF2-40B4-BE49-F238E27FC236}">
                <a16:creationId xmlns:a16="http://schemas.microsoft.com/office/drawing/2014/main" id="{5EA1BD37-9066-EF00-AD6B-7F92A01FF02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2222" y="2804541"/>
            <a:ext cx="8597192" cy="5898588"/>
          </a:xfrm>
          <a:prstGeom prst="rect">
            <a:avLst/>
          </a:prstGeom>
        </p:spPr>
      </p:pic>
    </p:spTree>
    <p:extLst>
      <p:ext uri="{BB962C8B-B14F-4D97-AF65-F5344CB8AC3E}">
        <p14:creationId xmlns:p14="http://schemas.microsoft.com/office/powerpoint/2010/main" val="42228828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192A563-86E1-779E-EEA4-E40B65C9D266}"/>
              </a:ext>
            </a:extLst>
          </p:cNvPr>
          <p:cNvSpPr>
            <a:spLocks noGrp="1"/>
          </p:cNvSpPr>
          <p:nvPr>
            <p:ph type="title"/>
          </p:nvPr>
        </p:nvSpPr>
        <p:spPr/>
        <p:txBody>
          <a:bodyPr/>
          <a:lstStyle/>
          <a:p>
            <a:pPr algn="l"/>
            <a:r>
              <a:rPr lang="en-US" cap="all" dirty="0"/>
              <a:t>Water tariff schemes</a:t>
            </a:r>
            <a:endParaRPr lang="en-GB" cap="all" dirty="0"/>
          </a:p>
        </p:txBody>
      </p:sp>
      <p:sp>
        <p:nvSpPr>
          <p:cNvPr id="4" name="Slide Number Placeholder 3">
            <a:extLst>
              <a:ext uri="{FF2B5EF4-FFF2-40B4-BE49-F238E27FC236}">
                <a16:creationId xmlns:a16="http://schemas.microsoft.com/office/drawing/2014/main" id="{B10DEDE5-E256-6386-DDD2-05A899C25E47}"/>
              </a:ext>
            </a:extLst>
          </p:cNvPr>
          <p:cNvSpPr>
            <a:spLocks noGrp="1"/>
          </p:cNvSpPr>
          <p:nvPr>
            <p:ph type="sldNum" sz="quarter" idx="12"/>
          </p:nvPr>
        </p:nvSpPr>
        <p:spPr/>
        <p:txBody>
          <a:bodyPr/>
          <a:lstStyle/>
          <a:p>
            <a:fld id="{4E532D4C-B8CF-4311-A04A-3DF8D7834630}" type="slidenum">
              <a:rPr lang="en-GB" smtClean="0"/>
              <a:t>20</a:t>
            </a:fld>
            <a:endParaRPr lang="en-GB"/>
          </a:p>
        </p:txBody>
      </p:sp>
      <p:pic>
        <p:nvPicPr>
          <p:cNvPr id="2" name="Picture 1">
            <a:extLst>
              <a:ext uri="{FF2B5EF4-FFF2-40B4-BE49-F238E27FC236}">
                <a16:creationId xmlns:a16="http://schemas.microsoft.com/office/drawing/2014/main" id="{BD3F5999-4433-0194-1473-D3600208170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144001" y="2491674"/>
            <a:ext cx="7385606" cy="6036654"/>
          </a:xfrm>
          <a:prstGeom prst="rect">
            <a:avLst/>
          </a:prstGeom>
        </p:spPr>
      </p:pic>
      <p:pic>
        <p:nvPicPr>
          <p:cNvPr id="3" name="Picture 2">
            <a:extLst>
              <a:ext uri="{FF2B5EF4-FFF2-40B4-BE49-F238E27FC236}">
                <a16:creationId xmlns:a16="http://schemas.microsoft.com/office/drawing/2014/main" id="{1136D985-C218-5D95-F065-E21B731B648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2848" y="2100584"/>
            <a:ext cx="8179437" cy="6818834"/>
          </a:xfrm>
          <a:prstGeom prst="rect">
            <a:avLst/>
          </a:prstGeom>
        </p:spPr>
      </p:pic>
    </p:spTree>
    <p:extLst>
      <p:ext uri="{BB962C8B-B14F-4D97-AF65-F5344CB8AC3E}">
        <p14:creationId xmlns:p14="http://schemas.microsoft.com/office/powerpoint/2010/main" val="40545116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192A563-86E1-779E-EEA4-E40B65C9D266}"/>
              </a:ext>
            </a:extLst>
          </p:cNvPr>
          <p:cNvSpPr>
            <a:spLocks noGrp="1"/>
          </p:cNvSpPr>
          <p:nvPr>
            <p:ph type="title"/>
          </p:nvPr>
        </p:nvSpPr>
        <p:spPr>
          <a:xfrm>
            <a:off x="457199" y="274638"/>
            <a:ext cx="13471452" cy="1143000"/>
          </a:xfrm>
        </p:spPr>
        <p:txBody>
          <a:bodyPr>
            <a:normAutofit/>
          </a:bodyPr>
          <a:lstStyle/>
          <a:p>
            <a:pPr algn="l"/>
            <a:r>
              <a:rPr lang="en-US" cap="all" dirty="0"/>
              <a:t>Sanitation network charges for rainwater use?</a:t>
            </a:r>
            <a:endParaRPr lang="en-GB" cap="all" dirty="0"/>
          </a:p>
        </p:txBody>
      </p:sp>
      <p:sp>
        <p:nvSpPr>
          <p:cNvPr id="4" name="Slide Number Placeholder 3">
            <a:extLst>
              <a:ext uri="{FF2B5EF4-FFF2-40B4-BE49-F238E27FC236}">
                <a16:creationId xmlns:a16="http://schemas.microsoft.com/office/drawing/2014/main" id="{B10DEDE5-E256-6386-DDD2-05A899C25E47}"/>
              </a:ext>
            </a:extLst>
          </p:cNvPr>
          <p:cNvSpPr>
            <a:spLocks noGrp="1"/>
          </p:cNvSpPr>
          <p:nvPr>
            <p:ph type="sldNum" sz="quarter" idx="12"/>
          </p:nvPr>
        </p:nvSpPr>
        <p:spPr/>
        <p:txBody>
          <a:bodyPr/>
          <a:lstStyle/>
          <a:p>
            <a:fld id="{4E532D4C-B8CF-4311-A04A-3DF8D7834630}" type="slidenum">
              <a:rPr lang="en-GB" smtClean="0"/>
              <a:t>21</a:t>
            </a:fld>
            <a:endParaRPr lang="en-GB"/>
          </a:p>
        </p:txBody>
      </p:sp>
      <p:pic>
        <p:nvPicPr>
          <p:cNvPr id="8" name="Content Placeholder 5">
            <a:extLst>
              <a:ext uri="{FF2B5EF4-FFF2-40B4-BE49-F238E27FC236}">
                <a16:creationId xmlns:a16="http://schemas.microsoft.com/office/drawing/2014/main" id="{86CBB2D6-5767-4FAB-B11C-CB4F44B26BA0}"/>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399589" y="2814254"/>
            <a:ext cx="4011017" cy="5769860"/>
          </a:xfrm>
        </p:spPr>
      </p:pic>
      <p:sp>
        <p:nvSpPr>
          <p:cNvPr id="12" name="Content Placeholder 5">
            <a:extLst>
              <a:ext uri="{FF2B5EF4-FFF2-40B4-BE49-F238E27FC236}">
                <a16:creationId xmlns:a16="http://schemas.microsoft.com/office/drawing/2014/main" id="{A088EA75-8D5E-F871-6DE7-B18F8A221A7F}"/>
              </a:ext>
            </a:extLst>
          </p:cNvPr>
          <p:cNvSpPr txBox="1">
            <a:spLocks/>
          </p:cNvSpPr>
          <p:nvPr/>
        </p:nvSpPr>
        <p:spPr>
          <a:xfrm>
            <a:off x="7116465" y="2899036"/>
            <a:ext cx="10443402" cy="6886202"/>
          </a:xfrm>
          <a:prstGeom prst="rect">
            <a:avLst/>
          </a:prstGeom>
        </p:spPr>
        <p:txBody>
          <a:bodyPr vert="horz" lIns="137160" tIns="68580" rIns="137160" bIns="68580" rtlCol="0" anchor="t">
            <a:normAutofit/>
          </a:bodyPr>
          <a:lstStyle>
            <a:lvl1pPr marL="228600" indent="-228600" algn="l" defTabSz="914400" rtl="0" eaLnBrk="1" latinLnBrk="0" hangingPunct="1">
              <a:lnSpc>
                <a:spcPct val="90000"/>
              </a:lnSpc>
              <a:spcBef>
                <a:spcPts val="1000"/>
              </a:spcBef>
              <a:buClr>
                <a:schemeClr val="accent4">
                  <a:lumMod val="50000"/>
                </a:schemeClr>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lumMod val="50000"/>
                </a:schemeClr>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lumMod val="50000"/>
                </a:schemeClr>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lumMod val="50000"/>
                </a:schemeClr>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lumMod val="50000"/>
                </a:schemeClr>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200" dirty="0"/>
              <a:t>Families with rainwater use</a:t>
            </a:r>
          </a:p>
          <a:p>
            <a:pPr lvl="1"/>
            <a:r>
              <a:rPr lang="en-US" sz="3600" dirty="0"/>
              <a:t>Often homeowner, have sufficient income and space for rainwater tank</a:t>
            </a:r>
            <a:endParaRPr lang="en-US" sz="3600" dirty="0">
              <a:cs typeface="Calibri"/>
            </a:endParaRPr>
          </a:p>
          <a:p>
            <a:pPr lvl="1"/>
            <a:r>
              <a:rPr lang="en-US" sz="3600" dirty="0"/>
              <a:t>Benefit from lower water bills</a:t>
            </a:r>
            <a:endParaRPr lang="en-US" sz="3600" dirty="0">
              <a:cs typeface="Calibri"/>
            </a:endParaRPr>
          </a:p>
          <a:p>
            <a:pPr lvl="1"/>
            <a:r>
              <a:rPr lang="en-US" sz="3600" dirty="0"/>
              <a:t>Their cost for water distribution and sanitation to them often higher (live in remote area + used rainwater treatment)</a:t>
            </a:r>
            <a:endParaRPr lang="en-US" sz="3600" dirty="0">
              <a:cs typeface="Calibri"/>
            </a:endParaRPr>
          </a:p>
          <a:p>
            <a:pPr marL="0" indent="0">
              <a:buNone/>
            </a:pPr>
            <a:endParaRPr lang="en-US" sz="4200" dirty="0">
              <a:cs typeface="Calibri"/>
            </a:endParaRPr>
          </a:p>
          <a:p>
            <a:pPr marL="0" indent="0">
              <a:buNone/>
            </a:pPr>
            <a:endParaRPr lang="en-US" sz="4200" dirty="0">
              <a:cs typeface="Calibri"/>
            </a:endParaRPr>
          </a:p>
        </p:txBody>
      </p:sp>
    </p:spTree>
    <p:extLst>
      <p:ext uri="{BB962C8B-B14F-4D97-AF65-F5344CB8AC3E}">
        <p14:creationId xmlns:p14="http://schemas.microsoft.com/office/powerpoint/2010/main" val="4050809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10DEDE5-E256-6386-DDD2-05A899C25E47}"/>
              </a:ext>
            </a:extLst>
          </p:cNvPr>
          <p:cNvSpPr>
            <a:spLocks noGrp="1"/>
          </p:cNvSpPr>
          <p:nvPr>
            <p:ph type="sldNum" sz="quarter" idx="12"/>
          </p:nvPr>
        </p:nvSpPr>
        <p:spPr/>
        <p:txBody>
          <a:bodyPr/>
          <a:lstStyle/>
          <a:p>
            <a:fld id="{4E532D4C-B8CF-4311-A04A-3DF8D7834630}" type="slidenum">
              <a:rPr lang="en-GB" smtClean="0"/>
              <a:t>22</a:t>
            </a:fld>
            <a:endParaRPr lang="en-GB"/>
          </a:p>
        </p:txBody>
      </p:sp>
      <p:pic>
        <p:nvPicPr>
          <p:cNvPr id="16" name="Picture 15">
            <a:extLst>
              <a:ext uri="{FF2B5EF4-FFF2-40B4-BE49-F238E27FC236}">
                <a16:creationId xmlns:a16="http://schemas.microsoft.com/office/drawing/2014/main" id="{60BA25C2-1DCB-5095-0EBB-39A4A5B48F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99589" y="674617"/>
            <a:ext cx="15506474" cy="8724812"/>
          </a:xfrm>
          <a:prstGeom prst="rect">
            <a:avLst/>
          </a:prstGeom>
        </p:spPr>
      </p:pic>
    </p:spTree>
    <p:extLst>
      <p:ext uri="{BB962C8B-B14F-4D97-AF65-F5344CB8AC3E}">
        <p14:creationId xmlns:p14="http://schemas.microsoft.com/office/powerpoint/2010/main" val="8208970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C1DAF-2843-3640-5774-FC596573222D}"/>
              </a:ext>
            </a:extLst>
          </p:cNvPr>
          <p:cNvSpPr>
            <a:spLocks noGrp="1"/>
          </p:cNvSpPr>
          <p:nvPr>
            <p:ph type="title"/>
          </p:nvPr>
        </p:nvSpPr>
        <p:spPr>
          <a:xfrm>
            <a:off x="457199" y="274638"/>
            <a:ext cx="11025964" cy="1143000"/>
          </a:xfrm>
        </p:spPr>
        <p:txBody>
          <a:bodyPr>
            <a:normAutofit fontScale="90000"/>
          </a:bodyPr>
          <a:lstStyle/>
          <a:p>
            <a:pPr algn="l"/>
            <a:r>
              <a:rPr lang="en-US" cap="all" dirty="0"/>
              <a:t>Social equity in the current water tariffs</a:t>
            </a:r>
            <a:endParaRPr lang="en-GB" cap="all" dirty="0"/>
          </a:p>
        </p:txBody>
      </p:sp>
      <p:sp>
        <p:nvSpPr>
          <p:cNvPr id="4" name="Slide Number Placeholder 3">
            <a:extLst>
              <a:ext uri="{FF2B5EF4-FFF2-40B4-BE49-F238E27FC236}">
                <a16:creationId xmlns:a16="http://schemas.microsoft.com/office/drawing/2014/main" id="{B10DEDE5-E256-6386-DDD2-05A899C25E47}"/>
              </a:ext>
            </a:extLst>
          </p:cNvPr>
          <p:cNvSpPr>
            <a:spLocks noGrp="1"/>
          </p:cNvSpPr>
          <p:nvPr>
            <p:ph type="sldNum" sz="quarter" idx="12"/>
          </p:nvPr>
        </p:nvSpPr>
        <p:spPr/>
        <p:txBody>
          <a:bodyPr/>
          <a:lstStyle/>
          <a:p>
            <a:fld id="{4E532D4C-B8CF-4311-A04A-3DF8D7834630}" type="slidenum">
              <a:rPr lang="en-GB" smtClean="0"/>
              <a:t>23</a:t>
            </a:fld>
            <a:endParaRPr lang="en-GB"/>
          </a:p>
        </p:txBody>
      </p:sp>
      <p:pic>
        <p:nvPicPr>
          <p:cNvPr id="8" name="Picture 7">
            <a:extLst>
              <a:ext uri="{FF2B5EF4-FFF2-40B4-BE49-F238E27FC236}">
                <a16:creationId xmlns:a16="http://schemas.microsoft.com/office/drawing/2014/main" id="{7EF717E6-2D30-261B-A145-AAB77E404865}"/>
              </a:ext>
            </a:extLst>
          </p:cNvPr>
          <p:cNvPicPr>
            <a:picLocks noChangeAspect="1"/>
          </p:cNvPicPr>
          <p:nvPr/>
        </p:nvPicPr>
        <p:blipFill rotWithShape="1">
          <a:blip r:embed="rId3">
            <a:extLst>
              <a:ext uri="{28A0092B-C50C-407E-A947-70E740481C1C}">
                <a14:useLocalDpi xmlns:a14="http://schemas.microsoft.com/office/drawing/2010/main"/>
              </a:ext>
            </a:extLst>
          </a:blip>
          <a:srcRect l="50516" r="1"/>
          <a:stretch/>
        </p:blipFill>
        <p:spPr>
          <a:xfrm>
            <a:off x="12676448" y="2704919"/>
            <a:ext cx="5149203" cy="4838628"/>
          </a:xfrm>
          <a:prstGeom prst="rect">
            <a:avLst/>
          </a:prstGeom>
        </p:spPr>
      </p:pic>
      <p:pic>
        <p:nvPicPr>
          <p:cNvPr id="3" name="Picture 2">
            <a:extLst>
              <a:ext uri="{FF2B5EF4-FFF2-40B4-BE49-F238E27FC236}">
                <a16:creationId xmlns:a16="http://schemas.microsoft.com/office/drawing/2014/main" id="{53F8F4C0-DE01-0352-A3A3-7337393712FC}"/>
              </a:ext>
            </a:extLst>
          </p:cNvPr>
          <p:cNvPicPr>
            <a:picLocks noChangeAspect="1"/>
          </p:cNvPicPr>
          <p:nvPr/>
        </p:nvPicPr>
        <p:blipFill rotWithShape="1">
          <a:blip r:embed="rId4">
            <a:extLst>
              <a:ext uri="{28A0092B-C50C-407E-A947-70E740481C1C}">
                <a14:useLocalDpi xmlns:a14="http://schemas.microsoft.com/office/drawing/2010/main" val="0"/>
              </a:ext>
            </a:extLst>
          </a:blip>
          <a:srcRect l="50380" b="9913"/>
          <a:stretch/>
        </p:blipFill>
        <p:spPr>
          <a:xfrm>
            <a:off x="672848" y="2702134"/>
            <a:ext cx="5166794" cy="5238707"/>
          </a:xfrm>
          <a:prstGeom prst="rect">
            <a:avLst/>
          </a:prstGeom>
        </p:spPr>
      </p:pic>
      <p:pic>
        <p:nvPicPr>
          <p:cNvPr id="12" name="Picture 11">
            <a:extLst>
              <a:ext uri="{FF2B5EF4-FFF2-40B4-BE49-F238E27FC236}">
                <a16:creationId xmlns:a16="http://schemas.microsoft.com/office/drawing/2014/main" id="{9C424607-9227-DA6F-5307-D1EE38911C09}"/>
              </a:ext>
            </a:extLst>
          </p:cNvPr>
          <p:cNvPicPr>
            <a:picLocks noChangeAspect="1"/>
          </p:cNvPicPr>
          <p:nvPr/>
        </p:nvPicPr>
        <p:blipFill rotWithShape="1">
          <a:blip r:embed="rId4">
            <a:extLst>
              <a:ext uri="{28A0092B-C50C-407E-A947-70E740481C1C}">
                <a14:useLocalDpi xmlns:a14="http://schemas.microsoft.com/office/drawing/2010/main" val="0"/>
              </a:ext>
            </a:extLst>
          </a:blip>
          <a:srcRect l="23956" t="89855" r="23233" b="962"/>
          <a:stretch/>
        </p:blipFill>
        <p:spPr>
          <a:xfrm>
            <a:off x="1132471" y="7793108"/>
            <a:ext cx="4604831" cy="447179"/>
          </a:xfrm>
          <a:prstGeom prst="rect">
            <a:avLst/>
          </a:prstGeom>
        </p:spPr>
      </p:pic>
      <p:pic>
        <p:nvPicPr>
          <p:cNvPr id="16" name="Picture 15">
            <a:extLst>
              <a:ext uri="{FF2B5EF4-FFF2-40B4-BE49-F238E27FC236}">
                <a16:creationId xmlns:a16="http://schemas.microsoft.com/office/drawing/2014/main" id="{445017F2-A898-303A-599E-86D1A514E802}"/>
              </a:ext>
            </a:extLst>
          </p:cNvPr>
          <p:cNvPicPr>
            <a:picLocks noChangeAspect="1"/>
          </p:cNvPicPr>
          <p:nvPr/>
        </p:nvPicPr>
        <p:blipFill rotWithShape="1">
          <a:blip r:embed="rId3">
            <a:extLst>
              <a:ext uri="{28A0092B-C50C-407E-A947-70E740481C1C}">
                <a14:useLocalDpi xmlns:a14="http://schemas.microsoft.com/office/drawing/2010/main"/>
              </a:ext>
            </a:extLst>
          </a:blip>
          <a:srcRect r="48819"/>
          <a:stretch/>
        </p:blipFill>
        <p:spPr>
          <a:xfrm>
            <a:off x="6262436" y="2673265"/>
            <a:ext cx="6087470" cy="5530595"/>
          </a:xfrm>
          <a:prstGeom prst="rect">
            <a:avLst/>
          </a:prstGeom>
        </p:spPr>
      </p:pic>
      <p:sp>
        <p:nvSpPr>
          <p:cNvPr id="17" name="Rectangle 16">
            <a:extLst>
              <a:ext uri="{FF2B5EF4-FFF2-40B4-BE49-F238E27FC236}">
                <a16:creationId xmlns:a16="http://schemas.microsoft.com/office/drawing/2014/main" id="{26DA81FE-BEF1-2F16-DAD5-DB837A5CE80A}"/>
              </a:ext>
            </a:extLst>
          </p:cNvPr>
          <p:cNvSpPr/>
          <p:nvPr/>
        </p:nvSpPr>
        <p:spPr>
          <a:xfrm>
            <a:off x="643808" y="2702134"/>
            <a:ext cx="488663" cy="6776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8" name="Rectangle 17">
            <a:extLst>
              <a:ext uri="{FF2B5EF4-FFF2-40B4-BE49-F238E27FC236}">
                <a16:creationId xmlns:a16="http://schemas.microsoft.com/office/drawing/2014/main" id="{F20F53A6-5C45-62E0-70B2-82575770A9A8}"/>
              </a:ext>
            </a:extLst>
          </p:cNvPr>
          <p:cNvSpPr/>
          <p:nvPr/>
        </p:nvSpPr>
        <p:spPr>
          <a:xfrm>
            <a:off x="6372556" y="2474782"/>
            <a:ext cx="488663" cy="6776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9" name="Rectangle 18">
            <a:extLst>
              <a:ext uri="{FF2B5EF4-FFF2-40B4-BE49-F238E27FC236}">
                <a16:creationId xmlns:a16="http://schemas.microsoft.com/office/drawing/2014/main" id="{EC177DF4-3106-EEC3-A109-C298CAAA10AC}"/>
              </a:ext>
            </a:extLst>
          </p:cNvPr>
          <p:cNvSpPr/>
          <p:nvPr/>
        </p:nvSpPr>
        <p:spPr>
          <a:xfrm>
            <a:off x="12535105" y="2702134"/>
            <a:ext cx="488663" cy="6776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spTree>
    <p:extLst>
      <p:ext uri="{BB962C8B-B14F-4D97-AF65-F5344CB8AC3E}">
        <p14:creationId xmlns:p14="http://schemas.microsoft.com/office/powerpoint/2010/main" val="36611495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C1DAF-2843-3640-5774-FC596573222D}"/>
              </a:ext>
            </a:extLst>
          </p:cNvPr>
          <p:cNvSpPr>
            <a:spLocks noGrp="1"/>
          </p:cNvSpPr>
          <p:nvPr>
            <p:ph type="title"/>
          </p:nvPr>
        </p:nvSpPr>
        <p:spPr>
          <a:xfrm>
            <a:off x="675926" y="552288"/>
            <a:ext cx="5877273" cy="1063862"/>
          </a:xfrm>
        </p:spPr>
        <p:txBody>
          <a:bodyPr>
            <a:normAutofit fontScale="90000"/>
          </a:bodyPr>
          <a:lstStyle/>
          <a:p>
            <a:pPr algn="l"/>
            <a:r>
              <a:rPr lang="en-US" cap="all" dirty="0"/>
              <a:t>Fixed subscription fees</a:t>
            </a:r>
            <a:endParaRPr lang="en-GB" cap="all" dirty="0"/>
          </a:p>
        </p:txBody>
      </p:sp>
      <p:sp>
        <p:nvSpPr>
          <p:cNvPr id="4" name="Slide Number Placeholder 3">
            <a:extLst>
              <a:ext uri="{FF2B5EF4-FFF2-40B4-BE49-F238E27FC236}">
                <a16:creationId xmlns:a16="http://schemas.microsoft.com/office/drawing/2014/main" id="{B10DEDE5-E256-6386-DDD2-05A899C25E47}"/>
              </a:ext>
            </a:extLst>
          </p:cNvPr>
          <p:cNvSpPr>
            <a:spLocks noGrp="1"/>
          </p:cNvSpPr>
          <p:nvPr>
            <p:ph type="sldNum" sz="quarter" idx="12"/>
          </p:nvPr>
        </p:nvSpPr>
        <p:spPr/>
        <p:txBody>
          <a:bodyPr/>
          <a:lstStyle/>
          <a:p>
            <a:fld id="{4E532D4C-B8CF-4311-A04A-3DF8D7834630}" type="slidenum">
              <a:rPr lang="en-GB" smtClean="0"/>
              <a:t>24</a:t>
            </a:fld>
            <a:endParaRPr lang="en-GB"/>
          </a:p>
        </p:txBody>
      </p:sp>
      <p:pic>
        <p:nvPicPr>
          <p:cNvPr id="16" name="Picture 15">
            <a:extLst>
              <a:ext uri="{FF2B5EF4-FFF2-40B4-BE49-F238E27FC236}">
                <a16:creationId xmlns:a16="http://schemas.microsoft.com/office/drawing/2014/main" id="{E9EDF6FD-1931-7F90-5EB1-FD4953E2D0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66438" y="552287"/>
            <a:ext cx="9734714" cy="9734714"/>
          </a:xfrm>
          <a:prstGeom prst="rect">
            <a:avLst/>
          </a:prstGeom>
        </p:spPr>
      </p:pic>
    </p:spTree>
    <p:extLst>
      <p:ext uri="{BB962C8B-B14F-4D97-AF65-F5344CB8AC3E}">
        <p14:creationId xmlns:p14="http://schemas.microsoft.com/office/powerpoint/2010/main" val="19131483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C1DAF-2843-3640-5774-FC596573222D}"/>
              </a:ext>
            </a:extLst>
          </p:cNvPr>
          <p:cNvSpPr>
            <a:spLocks noGrp="1"/>
          </p:cNvSpPr>
          <p:nvPr>
            <p:ph type="title"/>
          </p:nvPr>
        </p:nvSpPr>
        <p:spPr>
          <a:xfrm>
            <a:off x="657930" y="665512"/>
            <a:ext cx="4979588" cy="1607690"/>
          </a:xfrm>
        </p:spPr>
        <p:txBody>
          <a:bodyPr>
            <a:normAutofit/>
          </a:bodyPr>
          <a:lstStyle/>
          <a:p>
            <a:pPr algn="l"/>
            <a:r>
              <a:rPr lang="en-US" cap="all" dirty="0"/>
              <a:t>Network fees for rainwater tank</a:t>
            </a:r>
            <a:endParaRPr lang="en-GB" cap="all" dirty="0"/>
          </a:p>
        </p:txBody>
      </p:sp>
      <p:sp>
        <p:nvSpPr>
          <p:cNvPr id="4" name="Slide Number Placeholder 3">
            <a:extLst>
              <a:ext uri="{FF2B5EF4-FFF2-40B4-BE49-F238E27FC236}">
                <a16:creationId xmlns:a16="http://schemas.microsoft.com/office/drawing/2014/main" id="{B10DEDE5-E256-6386-DDD2-05A899C25E47}"/>
              </a:ext>
            </a:extLst>
          </p:cNvPr>
          <p:cNvSpPr>
            <a:spLocks noGrp="1"/>
          </p:cNvSpPr>
          <p:nvPr>
            <p:ph type="sldNum" sz="quarter" idx="12"/>
          </p:nvPr>
        </p:nvSpPr>
        <p:spPr/>
        <p:txBody>
          <a:bodyPr/>
          <a:lstStyle/>
          <a:p>
            <a:fld id="{4E532D4C-B8CF-4311-A04A-3DF8D7834630}" type="slidenum">
              <a:rPr lang="en-GB" smtClean="0"/>
              <a:t>25</a:t>
            </a:fld>
            <a:endParaRPr lang="en-GB"/>
          </a:p>
        </p:txBody>
      </p:sp>
      <p:pic>
        <p:nvPicPr>
          <p:cNvPr id="3" name="Picture 2">
            <a:extLst>
              <a:ext uri="{FF2B5EF4-FFF2-40B4-BE49-F238E27FC236}">
                <a16:creationId xmlns:a16="http://schemas.microsoft.com/office/drawing/2014/main" id="{75D75739-A1FD-9965-227B-8D64579566D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66100" y="665512"/>
            <a:ext cx="11863970" cy="8740955"/>
          </a:xfrm>
          <a:prstGeom prst="rect">
            <a:avLst/>
          </a:prstGeom>
        </p:spPr>
      </p:pic>
    </p:spTree>
    <p:extLst>
      <p:ext uri="{BB962C8B-B14F-4D97-AF65-F5344CB8AC3E}">
        <p14:creationId xmlns:p14="http://schemas.microsoft.com/office/powerpoint/2010/main" val="9304730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C1DAF-2843-3640-5774-FC596573222D}"/>
              </a:ext>
            </a:extLst>
          </p:cNvPr>
          <p:cNvSpPr>
            <a:spLocks noGrp="1"/>
          </p:cNvSpPr>
          <p:nvPr>
            <p:ph type="title"/>
          </p:nvPr>
        </p:nvSpPr>
        <p:spPr/>
        <p:txBody>
          <a:bodyPr>
            <a:normAutofit/>
          </a:bodyPr>
          <a:lstStyle/>
          <a:p>
            <a:pPr algn="l"/>
            <a:r>
              <a:rPr lang="en-US" cap="all" dirty="0"/>
              <a:t>Conclusions</a:t>
            </a:r>
            <a:endParaRPr lang="en-GB" cap="all" dirty="0"/>
          </a:p>
        </p:txBody>
      </p:sp>
      <p:sp>
        <p:nvSpPr>
          <p:cNvPr id="3" name="Content Placeholder 2">
            <a:extLst>
              <a:ext uri="{FF2B5EF4-FFF2-40B4-BE49-F238E27FC236}">
                <a16:creationId xmlns:a16="http://schemas.microsoft.com/office/drawing/2014/main" id="{C631861B-81E8-3839-A6B8-813CEB1037A5}"/>
              </a:ext>
            </a:extLst>
          </p:cNvPr>
          <p:cNvSpPr>
            <a:spLocks noGrp="1"/>
          </p:cNvSpPr>
          <p:nvPr>
            <p:ph idx="1"/>
          </p:nvPr>
        </p:nvSpPr>
        <p:spPr>
          <a:xfrm>
            <a:off x="457200" y="1600200"/>
            <a:ext cx="17299172" cy="7267353"/>
          </a:xfrm>
        </p:spPr>
        <p:txBody>
          <a:bodyPr>
            <a:normAutofit lnSpcReduction="10000"/>
          </a:bodyPr>
          <a:lstStyle/>
          <a:p>
            <a:pPr>
              <a:spcBef>
                <a:spcPts val="4500"/>
              </a:spcBef>
            </a:pPr>
            <a:r>
              <a:rPr lang="en-US" sz="4600" dirty="0">
                <a:solidFill>
                  <a:schemeClr val="tx1">
                    <a:lumMod val="95000"/>
                    <a:lumOff val="5000"/>
                  </a:schemeClr>
                </a:solidFill>
              </a:rPr>
              <a:t>Use of </a:t>
            </a:r>
            <a:r>
              <a:rPr lang="en-US" sz="4600" dirty="0">
                <a:solidFill>
                  <a:srgbClr val="C00000"/>
                </a:solidFill>
              </a:rPr>
              <a:t>microdata</a:t>
            </a:r>
            <a:r>
              <a:rPr lang="en-US" sz="4600" dirty="0">
                <a:solidFill>
                  <a:schemeClr val="tx1">
                    <a:lumMod val="95000"/>
                    <a:lumOff val="5000"/>
                  </a:schemeClr>
                </a:solidFill>
              </a:rPr>
              <a:t> for simulation is key to spatial justice, forecasting and socio-economic redistribution. </a:t>
            </a:r>
          </a:p>
          <a:p>
            <a:pPr>
              <a:spcBef>
                <a:spcPts val="4500"/>
              </a:spcBef>
            </a:pPr>
            <a:r>
              <a:rPr lang="en-US" sz="4600" dirty="0">
                <a:solidFill>
                  <a:schemeClr val="tx1">
                    <a:lumMod val="95000"/>
                    <a:lumOff val="5000"/>
                  </a:schemeClr>
                </a:solidFill>
              </a:rPr>
              <a:t>Example with water, but the same can be said for fiscal measures, mobility patterns, energy subsidies, …</a:t>
            </a:r>
          </a:p>
          <a:p>
            <a:pPr>
              <a:spcBef>
                <a:spcPts val="4500"/>
              </a:spcBef>
            </a:pPr>
            <a:r>
              <a:rPr lang="en-US" sz="4600" dirty="0">
                <a:solidFill>
                  <a:schemeClr val="tx1">
                    <a:lumMod val="95000"/>
                    <a:lumOff val="5000"/>
                  </a:schemeClr>
                </a:solidFill>
              </a:rPr>
              <a:t>Importance of AI to process large volumes of data (deep learning), provided that it is possible to </a:t>
            </a:r>
            <a:r>
              <a:rPr lang="en-US" sz="4600" dirty="0">
                <a:solidFill>
                  <a:srgbClr val="C00000"/>
                </a:solidFill>
              </a:rPr>
              <a:t>disentangle drivers</a:t>
            </a:r>
            <a:r>
              <a:rPr lang="en-US" sz="4600" dirty="0">
                <a:solidFill>
                  <a:schemeClr val="tx1">
                    <a:lumMod val="95000"/>
                    <a:lumOff val="5000"/>
                  </a:schemeClr>
                </a:solidFill>
              </a:rPr>
              <a:t> (open the black box).</a:t>
            </a:r>
          </a:p>
          <a:p>
            <a:pPr>
              <a:spcBef>
                <a:spcPts val="4500"/>
              </a:spcBef>
            </a:pPr>
            <a:r>
              <a:rPr lang="en-US" sz="4600" dirty="0">
                <a:solidFill>
                  <a:schemeClr val="tx1">
                    <a:lumMod val="95000"/>
                    <a:lumOff val="5000"/>
                  </a:schemeClr>
                </a:solidFill>
              </a:rPr>
              <a:t>Water consumption is especially </a:t>
            </a:r>
            <a:r>
              <a:rPr lang="en-US" sz="4600" dirty="0">
                <a:solidFill>
                  <a:srgbClr val="C00000"/>
                </a:solidFill>
              </a:rPr>
              <a:t>sensitive</a:t>
            </a:r>
            <a:r>
              <a:rPr lang="en-US" sz="4600" dirty="0">
                <a:solidFill>
                  <a:schemeClr val="tx1">
                    <a:lumMod val="95000"/>
                    <a:lumOff val="5000"/>
                  </a:schemeClr>
                </a:solidFill>
              </a:rPr>
              <a:t> : </a:t>
            </a:r>
            <a:r>
              <a:rPr lang="en-US" sz="4600">
                <a:solidFill>
                  <a:schemeClr val="tx1">
                    <a:lumMod val="95000"/>
                    <a:lumOff val="5000"/>
                  </a:schemeClr>
                </a:solidFill>
              </a:rPr>
              <a:t>Smart Water Meters </a:t>
            </a:r>
            <a:r>
              <a:rPr lang="en-US" sz="4600" dirty="0">
                <a:solidFill>
                  <a:schemeClr val="tx1">
                    <a:lumMod val="95000"/>
                    <a:lumOff val="5000"/>
                  </a:schemeClr>
                </a:solidFill>
              </a:rPr>
              <a:t>are highly intrusive, with low benefits for the household (still debatable).</a:t>
            </a:r>
          </a:p>
          <a:p>
            <a:pPr>
              <a:spcBef>
                <a:spcPts val="1800"/>
              </a:spcBef>
            </a:pPr>
            <a:endParaRPr lang="en-US" dirty="0"/>
          </a:p>
          <a:p>
            <a:endParaRPr lang="en-GB" dirty="0"/>
          </a:p>
        </p:txBody>
      </p:sp>
      <p:sp>
        <p:nvSpPr>
          <p:cNvPr id="4" name="Slide Number Placeholder 3">
            <a:extLst>
              <a:ext uri="{FF2B5EF4-FFF2-40B4-BE49-F238E27FC236}">
                <a16:creationId xmlns:a16="http://schemas.microsoft.com/office/drawing/2014/main" id="{B10DEDE5-E256-6386-DDD2-05A899C25E47}"/>
              </a:ext>
            </a:extLst>
          </p:cNvPr>
          <p:cNvSpPr>
            <a:spLocks noGrp="1"/>
          </p:cNvSpPr>
          <p:nvPr>
            <p:ph type="sldNum" sz="quarter" idx="12"/>
          </p:nvPr>
        </p:nvSpPr>
        <p:spPr/>
        <p:txBody>
          <a:bodyPr/>
          <a:lstStyle/>
          <a:p>
            <a:fld id="{4E532D4C-B8CF-4311-A04A-3DF8D7834630}" type="slidenum">
              <a:rPr lang="en-GB" smtClean="0"/>
              <a:t>26</a:t>
            </a:fld>
            <a:endParaRPr lang="en-GB"/>
          </a:p>
        </p:txBody>
      </p:sp>
    </p:spTree>
    <p:extLst>
      <p:ext uri="{BB962C8B-B14F-4D97-AF65-F5344CB8AC3E}">
        <p14:creationId xmlns:p14="http://schemas.microsoft.com/office/powerpoint/2010/main" val="32052855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A2B06-05E3-D563-3C69-16A9F5F970D8}"/>
              </a:ext>
            </a:extLst>
          </p:cNvPr>
          <p:cNvSpPr>
            <a:spLocks noGrp="1"/>
          </p:cNvSpPr>
          <p:nvPr>
            <p:ph type="title"/>
          </p:nvPr>
        </p:nvSpPr>
        <p:spPr/>
        <p:txBody>
          <a:bodyPr/>
          <a:lstStyle/>
          <a:p>
            <a:pPr algn="l"/>
            <a:r>
              <a:rPr lang="en-US" cap="all" dirty="0"/>
              <a:t>Recent trends</a:t>
            </a:r>
            <a:endParaRPr lang="en-GB" cap="all" dirty="0"/>
          </a:p>
        </p:txBody>
      </p:sp>
      <p:sp>
        <p:nvSpPr>
          <p:cNvPr id="4" name="Slide Number Placeholder 3">
            <a:extLst>
              <a:ext uri="{FF2B5EF4-FFF2-40B4-BE49-F238E27FC236}">
                <a16:creationId xmlns:a16="http://schemas.microsoft.com/office/drawing/2014/main" id="{B10DEDE5-E256-6386-DDD2-05A899C25E47}"/>
              </a:ext>
            </a:extLst>
          </p:cNvPr>
          <p:cNvSpPr>
            <a:spLocks noGrp="1"/>
          </p:cNvSpPr>
          <p:nvPr>
            <p:ph type="sldNum" sz="quarter" idx="12"/>
          </p:nvPr>
        </p:nvSpPr>
        <p:spPr/>
        <p:txBody>
          <a:bodyPr/>
          <a:lstStyle/>
          <a:p>
            <a:fld id="{4E532D4C-B8CF-4311-A04A-3DF8D7834630}" type="slidenum">
              <a:rPr lang="en-GB" smtClean="0"/>
              <a:t>3</a:t>
            </a:fld>
            <a:endParaRPr lang="en-GB"/>
          </a:p>
        </p:txBody>
      </p:sp>
      <p:pic>
        <p:nvPicPr>
          <p:cNvPr id="8" name="Content Placeholder 4">
            <a:extLst>
              <a:ext uri="{FF2B5EF4-FFF2-40B4-BE49-F238E27FC236}">
                <a16:creationId xmlns:a16="http://schemas.microsoft.com/office/drawing/2014/main" id="{5EA1BD37-9066-EF00-AD6B-7F92A01FF02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2222" y="2804541"/>
            <a:ext cx="8597192" cy="5898588"/>
          </a:xfrm>
          <a:prstGeom prst="rect">
            <a:avLst/>
          </a:prstGeom>
        </p:spPr>
      </p:pic>
      <p:pic>
        <p:nvPicPr>
          <p:cNvPr id="16" name="Picture 15">
            <a:extLst>
              <a:ext uri="{FF2B5EF4-FFF2-40B4-BE49-F238E27FC236}">
                <a16:creationId xmlns:a16="http://schemas.microsoft.com/office/drawing/2014/main" id="{B392E9FA-BF83-E9D4-1EDC-512D22244F7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10183" y="2533788"/>
            <a:ext cx="9115596" cy="6512811"/>
          </a:xfrm>
          <a:prstGeom prst="rect">
            <a:avLst/>
          </a:prstGeom>
        </p:spPr>
      </p:pic>
    </p:spTree>
    <p:extLst>
      <p:ext uri="{BB962C8B-B14F-4D97-AF65-F5344CB8AC3E}">
        <p14:creationId xmlns:p14="http://schemas.microsoft.com/office/powerpoint/2010/main" val="4145127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15">
            <a:extLst>
              <a:ext uri="{FF2B5EF4-FFF2-40B4-BE49-F238E27FC236}">
                <a16:creationId xmlns:a16="http://schemas.microsoft.com/office/drawing/2014/main" id="{2ECC80B5-A410-0DD7-2322-CC7DDCFA5F52}"/>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830444" y="1678095"/>
            <a:ext cx="12105374" cy="8918814"/>
          </a:xfrm>
        </p:spPr>
      </p:pic>
      <p:sp>
        <p:nvSpPr>
          <p:cNvPr id="2" name="Title 1">
            <a:extLst>
              <a:ext uri="{FF2B5EF4-FFF2-40B4-BE49-F238E27FC236}">
                <a16:creationId xmlns:a16="http://schemas.microsoft.com/office/drawing/2014/main" id="{A0756123-CD7C-F48E-E013-9A494DBAB5E4}"/>
              </a:ext>
            </a:extLst>
          </p:cNvPr>
          <p:cNvSpPr>
            <a:spLocks noGrp="1"/>
          </p:cNvSpPr>
          <p:nvPr>
            <p:ph type="title"/>
          </p:nvPr>
        </p:nvSpPr>
        <p:spPr/>
        <p:txBody>
          <a:bodyPr>
            <a:normAutofit fontScale="90000"/>
          </a:bodyPr>
          <a:lstStyle/>
          <a:p>
            <a:pPr algn="l"/>
            <a:r>
              <a:rPr lang="en-US" cap="all" dirty="0"/>
              <a:t>Water consumption in Wallonia</a:t>
            </a:r>
            <a:endParaRPr lang="en-GB" cap="all" dirty="0"/>
          </a:p>
        </p:txBody>
      </p:sp>
      <p:sp>
        <p:nvSpPr>
          <p:cNvPr id="4" name="Slide Number Placeholder 3">
            <a:extLst>
              <a:ext uri="{FF2B5EF4-FFF2-40B4-BE49-F238E27FC236}">
                <a16:creationId xmlns:a16="http://schemas.microsoft.com/office/drawing/2014/main" id="{B10DEDE5-E256-6386-DDD2-05A899C25E47}"/>
              </a:ext>
            </a:extLst>
          </p:cNvPr>
          <p:cNvSpPr>
            <a:spLocks noGrp="1"/>
          </p:cNvSpPr>
          <p:nvPr>
            <p:ph type="sldNum" sz="quarter" idx="12"/>
          </p:nvPr>
        </p:nvSpPr>
        <p:spPr/>
        <p:txBody>
          <a:bodyPr/>
          <a:lstStyle/>
          <a:p>
            <a:fld id="{4E532D4C-B8CF-4311-A04A-3DF8D7834630}" type="slidenum">
              <a:rPr lang="en-GB" smtClean="0"/>
              <a:t>4</a:t>
            </a:fld>
            <a:endParaRPr lang="en-GB"/>
          </a:p>
        </p:txBody>
      </p:sp>
    </p:spTree>
    <p:extLst>
      <p:ext uri="{BB962C8B-B14F-4D97-AF65-F5344CB8AC3E}">
        <p14:creationId xmlns:p14="http://schemas.microsoft.com/office/powerpoint/2010/main" val="33865556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A2B06-05E3-D563-3C69-16A9F5F970D8}"/>
              </a:ext>
            </a:extLst>
          </p:cNvPr>
          <p:cNvSpPr>
            <a:spLocks noGrp="1"/>
          </p:cNvSpPr>
          <p:nvPr>
            <p:ph type="title"/>
          </p:nvPr>
        </p:nvSpPr>
        <p:spPr/>
        <p:txBody>
          <a:bodyPr/>
          <a:lstStyle/>
          <a:p>
            <a:pPr algn="l"/>
            <a:r>
              <a:rPr lang="en-US" cap="all" dirty="0"/>
              <a:t>Sustainable water system</a:t>
            </a:r>
            <a:endParaRPr lang="en-GB" cap="all" dirty="0"/>
          </a:p>
        </p:txBody>
      </p:sp>
      <p:sp>
        <p:nvSpPr>
          <p:cNvPr id="4" name="Slide Number Placeholder 3">
            <a:extLst>
              <a:ext uri="{FF2B5EF4-FFF2-40B4-BE49-F238E27FC236}">
                <a16:creationId xmlns:a16="http://schemas.microsoft.com/office/drawing/2014/main" id="{B10DEDE5-E256-6386-DDD2-05A899C25E47}"/>
              </a:ext>
            </a:extLst>
          </p:cNvPr>
          <p:cNvSpPr>
            <a:spLocks noGrp="1"/>
          </p:cNvSpPr>
          <p:nvPr>
            <p:ph type="sldNum" sz="quarter" idx="12"/>
          </p:nvPr>
        </p:nvSpPr>
        <p:spPr/>
        <p:txBody>
          <a:bodyPr/>
          <a:lstStyle/>
          <a:p>
            <a:fld id="{4E532D4C-B8CF-4311-A04A-3DF8D7834630}" type="slidenum">
              <a:rPr lang="en-GB" smtClean="0"/>
              <a:t>5</a:t>
            </a:fld>
            <a:endParaRPr lang="en-GB"/>
          </a:p>
        </p:txBody>
      </p:sp>
      <p:pic>
        <p:nvPicPr>
          <p:cNvPr id="2050" name="Picture 2" descr="App">
            <a:extLst>
              <a:ext uri="{FF2B5EF4-FFF2-40B4-BE49-F238E27FC236}">
                <a16:creationId xmlns:a16="http://schemas.microsoft.com/office/drawing/2014/main" id="{3F7FDE73-FEE5-E06E-D58A-F9AC25BD93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1728" y="2516099"/>
            <a:ext cx="6764544" cy="6384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48691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A2B06-05E3-D563-3C69-16A9F5F970D8}"/>
              </a:ext>
            </a:extLst>
          </p:cNvPr>
          <p:cNvSpPr>
            <a:spLocks noGrp="1"/>
          </p:cNvSpPr>
          <p:nvPr>
            <p:ph type="title"/>
          </p:nvPr>
        </p:nvSpPr>
        <p:spPr>
          <a:xfrm>
            <a:off x="718456" y="661272"/>
            <a:ext cx="8425544" cy="948471"/>
          </a:xfrm>
        </p:spPr>
        <p:txBody>
          <a:bodyPr>
            <a:normAutofit/>
          </a:bodyPr>
          <a:lstStyle/>
          <a:p>
            <a:pPr algn="l"/>
            <a:r>
              <a:rPr lang="en-US" cap="all" dirty="0"/>
              <a:t>Water demand determinants</a:t>
            </a:r>
            <a:endParaRPr lang="en-GB" cap="all" dirty="0"/>
          </a:p>
        </p:txBody>
      </p:sp>
      <p:sp>
        <p:nvSpPr>
          <p:cNvPr id="3" name="Content Placeholder 2">
            <a:extLst>
              <a:ext uri="{FF2B5EF4-FFF2-40B4-BE49-F238E27FC236}">
                <a16:creationId xmlns:a16="http://schemas.microsoft.com/office/drawing/2014/main" id="{8FEF3EE7-E1B2-788D-8B14-E80B15E89ED0}"/>
              </a:ext>
            </a:extLst>
          </p:cNvPr>
          <p:cNvSpPr>
            <a:spLocks noGrp="1"/>
          </p:cNvSpPr>
          <p:nvPr>
            <p:ph idx="1"/>
          </p:nvPr>
        </p:nvSpPr>
        <p:spPr>
          <a:xfrm>
            <a:off x="653144" y="8503436"/>
            <a:ext cx="7293429" cy="648056"/>
          </a:xfrm>
        </p:spPr>
        <p:txBody>
          <a:bodyPr>
            <a:normAutofit fontScale="92500" lnSpcReduction="20000"/>
          </a:bodyPr>
          <a:lstStyle/>
          <a:p>
            <a:pPr marL="0" indent="0">
              <a:buNone/>
            </a:pPr>
            <a:r>
              <a:rPr lang="en-US" sz="2400">
                <a:solidFill>
                  <a:schemeClr val="tx1">
                    <a:lumMod val="75000"/>
                    <a:lumOff val="25000"/>
                  </a:schemeClr>
                </a:solidFill>
              </a:rPr>
              <a:t>Bich-Ngoc N, Teller J (2018)</a:t>
            </a:r>
            <a:br>
              <a:rPr lang="en-US" sz="2400">
                <a:solidFill>
                  <a:schemeClr val="tx1">
                    <a:lumMod val="75000"/>
                    <a:lumOff val="25000"/>
                  </a:schemeClr>
                </a:solidFill>
              </a:rPr>
            </a:br>
            <a:r>
              <a:rPr lang="en-US" sz="2400">
                <a:solidFill>
                  <a:schemeClr val="tx1">
                    <a:lumMod val="75000"/>
                    <a:lumOff val="25000"/>
                  </a:schemeClr>
                </a:solidFill>
              </a:rPr>
              <a:t>https://doi.org/10.1007/978-3-319-95174-4_52</a:t>
            </a:r>
          </a:p>
          <a:p>
            <a:endParaRPr lang="en-GB"/>
          </a:p>
        </p:txBody>
      </p:sp>
      <p:sp>
        <p:nvSpPr>
          <p:cNvPr id="4" name="Slide Number Placeholder 3">
            <a:extLst>
              <a:ext uri="{FF2B5EF4-FFF2-40B4-BE49-F238E27FC236}">
                <a16:creationId xmlns:a16="http://schemas.microsoft.com/office/drawing/2014/main" id="{B10DEDE5-E256-6386-DDD2-05A899C25E47}"/>
              </a:ext>
            </a:extLst>
          </p:cNvPr>
          <p:cNvSpPr>
            <a:spLocks noGrp="1"/>
          </p:cNvSpPr>
          <p:nvPr>
            <p:ph type="sldNum" sz="quarter" idx="12"/>
          </p:nvPr>
        </p:nvSpPr>
        <p:spPr/>
        <p:txBody>
          <a:bodyPr/>
          <a:lstStyle/>
          <a:p>
            <a:fld id="{4E532D4C-B8CF-4311-A04A-3DF8D7834630}" type="slidenum">
              <a:rPr lang="en-GB" smtClean="0"/>
              <a:t>6</a:t>
            </a:fld>
            <a:endParaRPr lang="en-GB"/>
          </a:p>
        </p:txBody>
      </p:sp>
      <p:pic>
        <p:nvPicPr>
          <p:cNvPr id="16" name="Picture 15">
            <a:extLst>
              <a:ext uri="{FF2B5EF4-FFF2-40B4-BE49-F238E27FC236}">
                <a16:creationId xmlns:a16="http://schemas.microsoft.com/office/drawing/2014/main" id="{518AC4DF-9E93-B8A8-8205-0FF5DF2E89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00" y="1330406"/>
            <a:ext cx="9767403" cy="8116053"/>
          </a:xfrm>
          <a:prstGeom prst="rect">
            <a:avLst/>
          </a:prstGeom>
        </p:spPr>
      </p:pic>
    </p:spTree>
    <p:extLst>
      <p:ext uri="{BB962C8B-B14F-4D97-AF65-F5344CB8AC3E}">
        <p14:creationId xmlns:p14="http://schemas.microsoft.com/office/powerpoint/2010/main" val="32681708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10DEDE5-E256-6386-DDD2-05A899C25E47}"/>
              </a:ext>
            </a:extLst>
          </p:cNvPr>
          <p:cNvSpPr>
            <a:spLocks noGrp="1"/>
          </p:cNvSpPr>
          <p:nvPr>
            <p:ph type="sldNum" sz="quarter" idx="12"/>
          </p:nvPr>
        </p:nvSpPr>
        <p:spPr/>
        <p:txBody>
          <a:bodyPr/>
          <a:lstStyle/>
          <a:p>
            <a:fld id="{4E532D4C-B8CF-4311-A04A-3DF8D7834630}" type="slidenum">
              <a:rPr lang="en-GB" smtClean="0"/>
              <a:t>7</a:t>
            </a:fld>
            <a:endParaRPr lang="en-GB"/>
          </a:p>
        </p:txBody>
      </p:sp>
      <p:pic>
        <p:nvPicPr>
          <p:cNvPr id="12" name="Picture 11">
            <a:extLst>
              <a:ext uri="{FF2B5EF4-FFF2-40B4-BE49-F238E27FC236}">
                <a16:creationId xmlns:a16="http://schemas.microsoft.com/office/drawing/2014/main" id="{954D771F-B713-E23A-07DA-165E1D06CB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08505" y="595829"/>
            <a:ext cx="15870989" cy="9054452"/>
          </a:xfrm>
          <a:prstGeom prst="rect">
            <a:avLst/>
          </a:prstGeom>
        </p:spPr>
      </p:pic>
    </p:spTree>
    <p:extLst>
      <p:ext uri="{BB962C8B-B14F-4D97-AF65-F5344CB8AC3E}">
        <p14:creationId xmlns:p14="http://schemas.microsoft.com/office/powerpoint/2010/main" val="11831627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2894E55-C79D-FFB0-249E-D7A2835EE7D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83027" y="1196647"/>
            <a:ext cx="12433311" cy="9160425"/>
          </a:xfrm>
          <a:prstGeom prst="rect">
            <a:avLst/>
          </a:prstGeom>
        </p:spPr>
      </p:pic>
      <p:sp>
        <p:nvSpPr>
          <p:cNvPr id="17" name="Title 16">
            <a:extLst>
              <a:ext uri="{FF2B5EF4-FFF2-40B4-BE49-F238E27FC236}">
                <a16:creationId xmlns:a16="http://schemas.microsoft.com/office/drawing/2014/main" id="{92DAEA78-58BB-CAB2-FDAB-C1787E6DA01A}"/>
              </a:ext>
            </a:extLst>
          </p:cNvPr>
          <p:cNvSpPr>
            <a:spLocks noGrp="1"/>
          </p:cNvSpPr>
          <p:nvPr>
            <p:ph type="title"/>
          </p:nvPr>
        </p:nvSpPr>
        <p:spPr>
          <a:xfrm>
            <a:off x="446567" y="369966"/>
            <a:ext cx="9441712" cy="1288713"/>
          </a:xfrm>
        </p:spPr>
        <p:txBody>
          <a:bodyPr>
            <a:normAutofit/>
          </a:bodyPr>
          <a:lstStyle/>
          <a:p>
            <a:pPr algn="l"/>
            <a:r>
              <a:rPr lang="en-US" cap="all" dirty="0"/>
              <a:t>Annual water use determinants</a:t>
            </a:r>
            <a:endParaRPr lang="en-GB" cap="all" dirty="0"/>
          </a:p>
        </p:txBody>
      </p:sp>
      <p:sp>
        <p:nvSpPr>
          <p:cNvPr id="4" name="Slide Number Placeholder 3">
            <a:extLst>
              <a:ext uri="{FF2B5EF4-FFF2-40B4-BE49-F238E27FC236}">
                <a16:creationId xmlns:a16="http://schemas.microsoft.com/office/drawing/2014/main" id="{B10DEDE5-E256-6386-DDD2-05A899C25E47}"/>
              </a:ext>
            </a:extLst>
          </p:cNvPr>
          <p:cNvSpPr>
            <a:spLocks noGrp="1"/>
          </p:cNvSpPr>
          <p:nvPr>
            <p:ph type="sldNum" sz="quarter" idx="12"/>
          </p:nvPr>
        </p:nvSpPr>
        <p:spPr/>
        <p:txBody>
          <a:bodyPr/>
          <a:lstStyle/>
          <a:p>
            <a:fld id="{4E532D4C-B8CF-4311-A04A-3DF8D7834630}" type="slidenum">
              <a:rPr lang="en-GB" smtClean="0"/>
              <a:t>8</a:t>
            </a:fld>
            <a:endParaRPr lang="en-GB"/>
          </a:p>
        </p:txBody>
      </p:sp>
    </p:spTree>
    <p:extLst>
      <p:ext uri="{BB962C8B-B14F-4D97-AF65-F5344CB8AC3E}">
        <p14:creationId xmlns:p14="http://schemas.microsoft.com/office/powerpoint/2010/main" val="17023797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5">
            <a:extLst>
              <a:ext uri="{FF2B5EF4-FFF2-40B4-BE49-F238E27FC236}">
                <a16:creationId xmlns:a16="http://schemas.microsoft.com/office/drawing/2014/main" id="{E2768B2A-2D35-6805-14A7-6DCE39864A7B}"/>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5992743" y="1399370"/>
            <a:ext cx="11943989" cy="8799911"/>
          </a:xfrm>
        </p:spPr>
      </p:pic>
      <p:sp>
        <p:nvSpPr>
          <p:cNvPr id="17" name="Title 16">
            <a:extLst>
              <a:ext uri="{FF2B5EF4-FFF2-40B4-BE49-F238E27FC236}">
                <a16:creationId xmlns:a16="http://schemas.microsoft.com/office/drawing/2014/main" id="{92DAEA78-58BB-CAB2-FDAB-C1787E6DA01A}"/>
              </a:ext>
            </a:extLst>
          </p:cNvPr>
          <p:cNvSpPr>
            <a:spLocks noGrp="1"/>
          </p:cNvSpPr>
          <p:nvPr>
            <p:ph type="title"/>
          </p:nvPr>
        </p:nvSpPr>
        <p:spPr>
          <a:xfrm>
            <a:off x="578492" y="743544"/>
            <a:ext cx="10828502" cy="1139857"/>
          </a:xfrm>
        </p:spPr>
        <p:txBody>
          <a:bodyPr>
            <a:normAutofit/>
          </a:bodyPr>
          <a:lstStyle/>
          <a:p>
            <a:pPr algn="l"/>
            <a:r>
              <a:rPr lang="en-US" cap="all" dirty="0"/>
              <a:t>Spatial pattern in water use</a:t>
            </a:r>
            <a:endParaRPr lang="en-GB" cap="all" dirty="0"/>
          </a:p>
        </p:txBody>
      </p:sp>
      <p:sp>
        <p:nvSpPr>
          <p:cNvPr id="4" name="Slide Number Placeholder 3">
            <a:extLst>
              <a:ext uri="{FF2B5EF4-FFF2-40B4-BE49-F238E27FC236}">
                <a16:creationId xmlns:a16="http://schemas.microsoft.com/office/drawing/2014/main" id="{B10DEDE5-E256-6386-DDD2-05A899C25E47}"/>
              </a:ext>
            </a:extLst>
          </p:cNvPr>
          <p:cNvSpPr>
            <a:spLocks noGrp="1"/>
          </p:cNvSpPr>
          <p:nvPr>
            <p:ph type="sldNum" sz="quarter" idx="12"/>
          </p:nvPr>
        </p:nvSpPr>
        <p:spPr/>
        <p:txBody>
          <a:bodyPr/>
          <a:lstStyle/>
          <a:p>
            <a:fld id="{4E532D4C-B8CF-4311-A04A-3DF8D7834630}" type="slidenum">
              <a:rPr lang="en-GB" smtClean="0"/>
              <a:t>9</a:t>
            </a:fld>
            <a:endParaRPr lang="en-GB"/>
          </a:p>
        </p:txBody>
      </p:sp>
    </p:spTree>
    <p:extLst>
      <p:ext uri="{BB962C8B-B14F-4D97-AF65-F5344CB8AC3E}">
        <p14:creationId xmlns:p14="http://schemas.microsoft.com/office/powerpoint/2010/main" val="9631619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0058a729-3464-4b72-ae1f-e4b6d2a633fa" xsi:nil="true"/>
    <lcf76f155ced4ddcb4097134ff3c332f xmlns="e871556a-fa30-4205-9c84-525bf18ef980">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01D80ADF37ADF44973542380C3C41E4" ma:contentTypeVersion="15" ma:contentTypeDescription="Crée un document." ma:contentTypeScope="" ma:versionID="10b8f9e7fbe4147c7484a33ca76488b2">
  <xsd:schema xmlns:xsd="http://www.w3.org/2001/XMLSchema" xmlns:xs="http://www.w3.org/2001/XMLSchema" xmlns:p="http://schemas.microsoft.com/office/2006/metadata/properties" xmlns:ns2="e871556a-fa30-4205-9c84-525bf18ef980" xmlns:ns3="0058a729-3464-4b72-ae1f-e4b6d2a633fa" targetNamespace="http://schemas.microsoft.com/office/2006/metadata/properties" ma:root="true" ma:fieldsID="73202dab2975270c56de3f5e8e84c2f1" ns2:_="" ns3:_="">
    <xsd:import namespace="e871556a-fa30-4205-9c84-525bf18ef980"/>
    <xsd:import namespace="0058a729-3464-4b72-ae1f-e4b6d2a633f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DateTaken" minOccurs="0"/>
                <xsd:element ref="ns2:MediaLengthInSeconds" minOccurs="0"/>
                <xsd:element ref="ns2:MediaServiceAutoKeyPoints" minOccurs="0"/>
                <xsd:element ref="ns2:MediaServiceKeyPoint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71556a-fa30-4205-9c84-525bf18ef98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Balises d’images" ma:readOnly="false" ma:fieldId="{5cf76f15-5ced-4ddc-b409-7134ff3c332f}" ma:taxonomyMulti="true" ma:sspId="6e87909b-6f91-4c34-a78b-ec0d666c48e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058a729-3464-4b72-ae1f-e4b6d2a633fa" elementFormDefault="qualified">
    <xsd:import namespace="http://schemas.microsoft.com/office/2006/documentManagement/types"/>
    <xsd:import namespace="http://schemas.microsoft.com/office/infopath/2007/PartnerControls"/>
    <xsd:element name="SharedWithUsers" ma:index="13"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Partagé avec détails" ma:internalName="SharedWithDetails" ma:readOnly="true">
      <xsd:simpleType>
        <xsd:restriction base="dms:Note">
          <xsd:maxLength value="255"/>
        </xsd:restriction>
      </xsd:simpleType>
    </xsd:element>
    <xsd:element name="TaxCatchAll" ma:index="22" nillable="true" ma:displayName="Taxonomy Catch All Column" ma:hidden="true" ma:list="{85ece7a1-1bab-4ee8-ab64-61f4546cd0f3}" ma:internalName="TaxCatchAll" ma:showField="CatchAllData" ma:web="0058a729-3464-4b72-ae1f-e4b6d2a633f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601790E-6598-43F5-8846-C9BE291E6C2C}">
  <ds:schemaRefs>
    <ds:schemaRef ds:uri="0058a729-3464-4b72-ae1f-e4b6d2a633fa"/>
    <ds:schemaRef ds:uri="e871556a-fa30-4205-9c84-525bf18ef980"/>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826E6944-3DBB-41A8-9EF7-C7772B015C74}">
  <ds:schemaRefs>
    <ds:schemaRef ds:uri="http://schemas.microsoft.com/sharepoint/v3/contenttype/forms"/>
  </ds:schemaRefs>
</ds:datastoreItem>
</file>

<file path=customXml/itemProps3.xml><?xml version="1.0" encoding="utf-8"?>
<ds:datastoreItem xmlns:ds="http://schemas.openxmlformats.org/officeDocument/2006/customXml" ds:itemID="{49513041-1673-4D0E-9F32-EDDDCEA9BBFF}">
  <ds:schemaRefs>
    <ds:schemaRef ds:uri="0058a729-3464-4b72-ae1f-e4b6d2a633fa"/>
    <ds:schemaRef ds:uri="e871556a-fa30-4205-9c84-525bf18ef98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2680</Words>
  <Application>Microsoft Office PowerPoint</Application>
  <PresentationFormat>Custom</PresentationFormat>
  <Paragraphs>203</Paragraphs>
  <Slides>26</Slides>
  <Notes>25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Roboto</vt:lpstr>
      <vt:lpstr>Calibri</vt:lpstr>
      <vt:lpstr>Wingdings</vt:lpstr>
      <vt:lpstr>Roboto Mono Regular</vt:lpstr>
      <vt:lpstr>Arial</vt:lpstr>
      <vt:lpstr>Roboto Italics</vt:lpstr>
      <vt:lpstr>Segoe UI</vt:lpstr>
      <vt:lpstr>Office Theme</vt:lpstr>
      <vt:lpstr>PowerPoint Presentation</vt:lpstr>
      <vt:lpstr>Recent trends</vt:lpstr>
      <vt:lpstr>Recent trends</vt:lpstr>
      <vt:lpstr>Water consumption in Wallonia</vt:lpstr>
      <vt:lpstr>Sustainable water system</vt:lpstr>
      <vt:lpstr>Water demand determinants</vt:lpstr>
      <vt:lpstr>PowerPoint Presentation</vt:lpstr>
      <vt:lpstr>Annual water use determinants</vt:lpstr>
      <vt:lpstr>Spatial pattern in water use</vt:lpstr>
      <vt:lpstr>PowerPoint Presentation</vt:lpstr>
      <vt:lpstr>Monthly evolution of water production</vt:lpstr>
      <vt:lpstr>Fitted values (model vs. observations)</vt:lpstr>
      <vt:lpstr>Scenario analysis</vt:lpstr>
      <vt:lpstr>PowerPoint Presentation</vt:lpstr>
      <vt:lpstr>Water use at the household level</vt:lpstr>
      <vt:lpstr>Water use at the household level</vt:lpstr>
      <vt:lpstr>Water demand until 2040 : increase of 14.5-16.9 %</vt:lpstr>
      <vt:lpstr>Social Impact of Water tariffs</vt:lpstr>
      <vt:lpstr>Water tariff schemes</vt:lpstr>
      <vt:lpstr>Water tariff schemes</vt:lpstr>
      <vt:lpstr>Sanitation network charges for rainwater use?</vt:lpstr>
      <vt:lpstr>PowerPoint Presentation</vt:lpstr>
      <vt:lpstr>Social equity in the current water tariffs</vt:lpstr>
      <vt:lpstr>Fixed subscription fees</vt:lpstr>
      <vt:lpstr>Network fees for rainwater tank</vt:lpstr>
      <vt:lpstr>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Template de présentation - Atelier Sectoriel - 13 mars</dc:title>
  <cp:lastModifiedBy>Nicodème Germeau</cp:lastModifiedBy>
  <cp:revision>5</cp:revision>
  <dcterms:created xsi:type="dcterms:W3CDTF">2006-08-16T00:00:00Z</dcterms:created>
  <dcterms:modified xsi:type="dcterms:W3CDTF">2023-07-27T14:58:59Z</dcterms:modified>
  <dc:identifier>DAFbes-EF6Q</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0x010100F01D80ADF37ADF44973542380C3C41E4</vt:lpwstr>
  </property>
  <property fmtid="{D5CDD505-2E9C-101B-9397-08002B2CF9AE}" pid="3" name="MediaServiceImageTags">
    <vt:lpwstr/>
  </property>
</Properties>
</file>